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378075" cy="1828800"/>
  <p:notesSz cx="6858000" cy="9144000"/>
  <p:defaultTextStyle>
    <a:defPPr>
      <a:defRPr lang="en-US"/>
    </a:defPPr>
    <a:lvl1pPr marL="0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78" d="100"/>
          <a:sy n="378" d="100"/>
        </p:scale>
        <p:origin x="-90" y="-222"/>
      </p:cViewPr>
      <p:guideLst>
        <p:guide orient="horz" pos="576"/>
        <p:guide pos="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4819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9638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24457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99276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74095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48913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23732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98551" algn="l" defTabSz="349638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85800"/>
            <a:ext cx="4457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60" y="568118"/>
            <a:ext cx="2021363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717" y="1036325"/>
            <a:ext cx="1664653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8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4108" y="73240"/>
            <a:ext cx="535067" cy="15604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905" y="73240"/>
            <a:ext cx="1565566" cy="15604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55" y="1175177"/>
            <a:ext cx="2021363" cy="363220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55" y="775128"/>
            <a:ext cx="2021363" cy="400050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481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96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2445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92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740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489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237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985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906" y="426725"/>
            <a:ext cx="1050316" cy="12069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56" y="426725"/>
            <a:ext cx="1050316" cy="120692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14" y="409369"/>
            <a:ext cx="1050729" cy="17060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14" y="579971"/>
            <a:ext cx="1050729" cy="105367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8036" y="409369"/>
            <a:ext cx="1051143" cy="170603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4819" indent="0">
              <a:buNone/>
              <a:defRPr sz="700" b="1"/>
            </a:lvl2pPr>
            <a:lvl3pPr marL="349638" indent="0">
              <a:buNone/>
              <a:defRPr sz="700" b="1"/>
            </a:lvl3pPr>
            <a:lvl4pPr marL="524457" indent="0">
              <a:buNone/>
              <a:defRPr sz="600" b="1"/>
            </a:lvl4pPr>
            <a:lvl5pPr marL="699276" indent="0">
              <a:buNone/>
              <a:defRPr sz="600" b="1"/>
            </a:lvl5pPr>
            <a:lvl6pPr marL="874095" indent="0">
              <a:buNone/>
              <a:defRPr sz="600" b="1"/>
            </a:lvl6pPr>
            <a:lvl7pPr marL="1048913" indent="0">
              <a:buNone/>
              <a:defRPr sz="600" b="1"/>
            </a:lvl7pPr>
            <a:lvl8pPr marL="1223732" indent="0">
              <a:buNone/>
              <a:defRPr sz="600" b="1"/>
            </a:lvl8pPr>
            <a:lvl9pPr marL="1398551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8036" y="579971"/>
            <a:ext cx="1051143" cy="1053677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13" y="72813"/>
            <a:ext cx="782369" cy="30988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66" y="72822"/>
            <a:ext cx="1329410" cy="156083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913" y="382698"/>
            <a:ext cx="782369" cy="1250951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25" y="1280167"/>
            <a:ext cx="1426845" cy="15112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125" y="163413"/>
            <a:ext cx="1426845" cy="1097280"/>
          </a:xfrm>
        </p:spPr>
        <p:txBody>
          <a:bodyPr/>
          <a:lstStyle>
            <a:lvl1pPr marL="0" indent="0">
              <a:buNone/>
              <a:defRPr sz="1300"/>
            </a:lvl1pPr>
            <a:lvl2pPr marL="174819" indent="0">
              <a:buNone/>
              <a:defRPr sz="1100"/>
            </a:lvl2pPr>
            <a:lvl3pPr marL="349638" indent="0">
              <a:buNone/>
              <a:defRPr sz="900"/>
            </a:lvl3pPr>
            <a:lvl4pPr marL="524457" indent="0">
              <a:buNone/>
              <a:defRPr sz="700"/>
            </a:lvl4pPr>
            <a:lvl5pPr marL="699276" indent="0">
              <a:buNone/>
              <a:defRPr sz="700"/>
            </a:lvl5pPr>
            <a:lvl6pPr marL="874095" indent="0">
              <a:buNone/>
              <a:defRPr sz="700"/>
            </a:lvl6pPr>
            <a:lvl7pPr marL="1048913" indent="0">
              <a:buNone/>
              <a:defRPr sz="700"/>
            </a:lvl7pPr>
            <a:lvl8pPr marL="1223732" indent="0">
              <a:buNone/>
              <a:defRPr sz="700"/>
            </a:lvl8pPr>
            <a:lvl9pPr marL="1398551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125" y="1431301"/>
            <a:ext cx="1426845" cy="214629"/>
          </a:xfrm>
        </p:spPr>
        <p:txBody>
          <a:bodyPr/>
          <a:lstStyle>
            <a:lvl1pPr marL="0" indent="0">
              <a:buNone/>
              <a:defRPr sz="500"/>
            </a:lvl1pPr>
            <a:lvl2pPr marL="174819" indent="0">
              <a:buNone/>
              <a:defRPr sz="500"/>
            </a:lvl2pPr>
            <a:lvl3pPr marL="349638" indent="0">
              <a:buNone/>
              <a:defRPr sz="500"/>
            </a:lvl3pPr>
            <a:lvl4pPr marL="524457" indent="0">
              <a:buNone/>
              <a:defRPr sz="400"/>
            </a:lvl4pPr>
            <a:lvl5pPr marL="699276" indent="0">
              <a:buNone/>
              <a:defRPr sz="400"/>
            </a:lvl5pPr>
            <a:lvl6pPr marL="874095" indent="0">
              <a:buNone/>
              <a:defRPr sz="400"/>
            </a:lvl6pPr>
            <a:lvl7pPr marL="1048913" indent="0">
              <a:buNone/>
              <a:defRPr sz="400"/>
            </a:lvl7pPr>
            <a:lvl8pPr marL="1223732" indent="0">
              <a:buNone/>
              <a:defRPr sz="400"/>
            </a:lvl8pPr>
            <a:lvl9pPr marL="1398551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906" y="73243"/>
            <a:ext cx="2140267" cy="304800"/>
          </a:xfrm>
          <a:prstGeom prst="rect">
            <a:avLst/>
          </a:prstGeom>
        </p:spPr>
        <p:txBody>
          <a:bodyPr vert="horz" lIns="34964" tIns="17482" rIns="34964" bIns="174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06" y="426725"/>
            <a:ext cx="2140267" cy="1206924"/>
          </a:xfrm>
          <a:prstGeom prst="rect">
            <a:avLst/>
          </a:prstGeom>
        </p:spPr>
        <p:txBody>
          <a:bodyPr vert="horz" lIns="34964" tIns="17482" rIns="34964" bIns="174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904" y="1695037"/>
            <a:ext cx="554884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515" y="1695037"/>
            <a:ext cx="753057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87" y="1695037"/>
            <a:ext cx="554884" cy="97367"/>
          </a:xfrm>
          <a:prstGeom prst="rect">
            <a:avLst/>
          </a:prstGeom>
        </p:spPr>
        <p:txBody>
          <a:bodyPr vert="horz" lIns="34964" tIns="17482" rIns="34964" bIns="1748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6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15" indent="-131115" algn="l" defTabSz="34963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080" indent="-109261" algn="l" defTabSz="3496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7048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11866" indent="-87409" algn="l" defTabSz="3496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86685" indent="-87409" algn="l" defTabSz="3496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61504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323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141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5960" indent="-87409" algn="l" defTabSz="3496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19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9638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4457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9276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74095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48913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3732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551" algn="l" defTabSz="3496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47485" y="87559"/>
            <a:ext cx="2283105" cy="1653683"/>
            <a:chOff x="47484" y="388636"/>
            <a:chExt cx="2283105" cy="1653683"/>
          </a:xfrm>
        </p:grpSpPr>
        <p:sp>
          <p:nvSpPr>
            <p:cNvPr id="55" name="Rectangle 54"/>
            <p:cNvSpPr/>
            <p:nvPr/>
          </p:nvSpPr>
          <p:spPr>
            <a:xfrm>
              <a:off x="118765" y="388636"/>
              <a:ext cx="1502199" cy="27959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Model 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(extended)</a:t>
              </a:r>
              <a:endParaRPr lang="en-US" sz="600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86217" y="669733"/>
              <a:ext cx="66869" cy="152398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Elbow Connector 56"/>
            <p:cNvCxnSpPr>
              <a:stCxn id="81" idx="2"/>
              <a:endCxn id="62" idx="0"/>
            </p:cNvCxnSpPr>
            <p:nvPr/>
          </p:nvCxnSpPr>
          <p:spPr>
            <a:xfrm rot="16200000" flipH="1">
              <a:off x="672370" y="1110699"/>
              <a:ext cx="210807" cy="104283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6" idx="2"/>
              <a:endCxn id="80" idx="0"/>
            </p:cNvCxnSpPr>
            <p:nvPr/>
          </p:nvCxnSpPr>
          <p:spPr>
            <a:xfrm rot="16200000" flipH="1">
              <a:off x="437503" y="504280"/>
              <a:ext cx="249206" cy="88490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1748420" y="388636"/>
              <a:ext cx="582169" cy="395396"/>
              <a:chOff x="1585454" y="260276"/>
              <a:chExt cx="582169" cy="395396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585454" y="260276"/>
                <a:ext cx="582169" cy="281097"/>
              </a:xfrm>
              <a:prstGeom prst="rect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SBase</a:t>
                </a:r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>
                <a:off x="1814057" y="541372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Elbow Connector 59"/>
            <p:cNvCxnSpPr>
              <a:stCxn id="80" idx="3"/>
              <a:endCxn id="84" idx="3"/>
            </p:cNvCxnSpPr>
            <p:nvPr/>
          </p:nvCxnSpPr>
          <p:spPr>
            <a:xfrm flipV="1">
              <a:off x="1756390" y="784032"/>
              <a:ext cx="300233" cy="43970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7484" y="758587"/>
              <a:ext cx="954107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B050"/>
                  </a:solidFill>
                </a:rPr>
                <a:t>listOfSubmodels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9589" y="1737519"/>
              <a:ext cx="121920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14127" y="1470970"/>
              <a:ext cx="651140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submodel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64" name="Elbow Connector 63"/>
            <p:cNvCxnSpPr>
              <a:stCxn id="62" idx="3"/>
              <a:endCxn id="84" idx="3"/>
            </p:cNvCxnSpPr>
            <p:nvPr/>
          </p:nvCxnSpPr>
          <p:spPr>
            <a:xfrm flipV="1">
              <a:off x="1908789" y="784032"/>
              <a:ext cx="147834" cy="110588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52730" y="1071337"/>
              <a:ext cx="1503660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ListOfSubmodels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81" name="Diamond 80"/>
            <p:cNvSpPr/>
            <p:nvPr/>
          </p:nvSpPr>
          <p:spPr>
            <a:xfrm>
              <a:off x="222922" y="1374314"/>
              <a:ext cx="66869" cy="152398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82" name="Elbow Connector 81"/>
            <p:cNvCxnSpPr>
              <a:stCxn id="55" idx="2"/>
              <a:endCxn id="84" idx="3"/>
            </p:cNvCxnSpPr>
            <p:nvPr/>
          </p:nvCxnSpPr>
          <p:spPr>
            <a:xfrm rot="16200000" flipH="1">
              <a:off x="1405344" y="132753"/>
              <a:ext cx="115800" cy="1186758"/>
            </a:xfrm>
            <a:prstGeom prst="bentConnector3">
              <a:avLst>
                <a:gd name="adj1" fmla="val 1375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13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30</cp:revision>
  <dcterms:created xsi:type="dcterms:W3CDTF">2010-09-15T17:30:40Z</dcterms:created>
  <dcterms:modified xsi:type="dcterms:W3CDTF">2010-10-02T00:10:35Z</dcterms:modified>
</cp:coreProperties>
</file>