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108325" cy="2286000"/>
  <p:notesSz cx="6858000" cy="9144000"/>
  <p:defaultTextStyle>
    <a:defPPr>
      <a:defRPr lang="en-US"/>
    </a:defPPr>
    <a:lvl1pPr marL="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95" d="100"/>
          <a:sy n="295" d="100"/>
        </p:scale>
        <p:origin x="-84" y="-324"/>
      </p:cViewPr>
      <p:guideLst>
        <p:guide orient="horz" pos="721"/>
        <p:guide pos="9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685800"/>
            <a:ext cx="466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685800"/>
            <a:ext cx="4664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710148"/>
            <a:ext cx="2642077" cy="490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0" y="1295405"/>
            <a:ext cx="2175828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47" y="91562"/>
            <a:ext cx="699373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91562"/>
            <a:ext cx="2046314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0" y="1468972"/>
            <a:ext cx="2642077" cy="45402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40" y="968915"/>
            <a:ext cx="2642077" cy="50006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8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7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6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1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54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533408"/>
            <a:ext cx="1372845" cy="15086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71" y="533408"/>
            <a:ext cx="1372845" cy="15086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4" y="511710"/>
            <a:ext cx="1373384" cy="21325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24" y="724964"/>
            <a:ext cx="1373384" cy="131709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003" y="511710"/>
            <a:ext cx="1373923" cy="21325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003" y="724964"/>
            <a:ext cx="1373923" cy="131709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30" y="91021"/>
            <a:ext cx="1022617" cy="3873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6" y="91031"/>
            <a:ext cx="1737640" cy="195103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30" y="478374"/>
            <a:ext cx="1022617" cy="1563688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4" y="1600209"/>
            <a:ext cx="1864995" cy="18891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64" y="204267"/>
            <a:ext cx="1864995" cy="1371601"/>
          </a:xfrm>
        </p:spPr>
        <p:txBody>
          <a:bodyPr/>
          <a:lstStyle>
            <a:lvl1pPr marL="0" indent="0">
              <a:buNone/>
              <a:defRPr sz="2300"/>
            </a:lvl1pPr>
            <a:lvl2pPr marL="298443" indent="0">
              <a:buNone/>
              <a:defRPr sz="1900"/>
            </a:lvl2pPr>
            <a:lvl3pPr marL="596888" indent="0">
              <a:buNone/>
              <a:defRPr sz="1600"/>
            </a:lvl3pPr>
            <a:lvl4pPr marL="895329" indent="0">
              <a:buNone/>
              <a:defRPr sz="1300"/>
            </a:lvl4pPr>
            <a:lvl5pPr marL="1193773" indent="0">
              <a:buNone/>
              <a:defRPr sz="1300"/>
            </a:lvl5pPr>
            <a:lvl6pPr marL="1492215" indent="0">
              <a:buNone/>
              <a:defRPr sz="1300"/>
            </a:lvl6pPr>
            <a:lvl7pPr marL="1790659" indent="0">
              <a:buNone/>
              <a:defRPr sz="1300"/>
            </a:lvl7pPr>
            <a:lvl8pPr marL="2089100" indent="0">
              <a:buNone/>
              <a:defRPr sz="1300"/>
            </a:lvl8pPr>
            <a:lvl9pPr marL="238754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64" y="1789118"/>
            <a:ext cx="1864995" cy="268288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9" y="91549"/>
            <a:ext cx="2797494" cy="381000"/>
          </a:xfrm>
          <a:prstGeom prst="rect">
            <a:avLst/>
          </a:prstGeom>
        </p:spPr>
        <p:txBody>
          <a:bodyPr vert="horz" lIns="59690" tIns="29845" rIns="59690" bIns="298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9" y="533408"/>
            <a:ext cx="2797494" cy="1508654"/>
          </a:xfrm>
          <a:prstGeom prst="rect">
            <a:avLst/>
          </a:prstGeom>
        </p:spPr>
        <p:txBody>
          <a:bodyPr vert="horz" lIns="59690" tIns="29845" rIns="59690" bIns="298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118795"/>
            <a:ext cx="725276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8" y="2118795"/>
            <a:ext cx="984303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118795"/>
            <a:ext cx="725276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88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3" indent="-223833" algn="l" defTabSz="596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70" indent="-186527" algn="l" defTabSz="59688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0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551" indent="-149222" algn="l" defTabSz="59688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994" indent="-149222" algn="l" defTabSz="59688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437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87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322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764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4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888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2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77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15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65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10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544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0179" y="50965"/>
            <a:ext cx="2967966" cy="2082634"/>
            <a:chOff x="70179" y="50965"/>
            <a:chExt cx="2967966" cy="2082634"/>
          </a:xfrm>
        </p:grpSpPr>
        <p:cxnSp>
          <p:nvCxnSpPr>
            <p:cNvPr id="24" name="Elbow Connector 23"/>
            <p:cNvCxnSpPr>
              <a:stCxn id="43" idx="2"/>
              <a:endCxn id="38" idx="0"/>
            </p:cNvCxnSpPr>
            <p:nvPr/>
          </p:nvCxnSpPr>
          <p:spPr>
            <a:xfrm rot="16200000" flipH="1">
              <a:off x="671104" y="856149"/>
              <a:ext cx="272599" cy="119791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32" idx="2"/>
              <a:endCxn id="42" idx="0"/>
            </p:cNvCxnSpPr>
            <p:nvPr/>
          </p:nvCxnSpPr>
          <p:spPr>
            <a:xfrm rot="16200000" flipH="1">
              <a:off x="406782" y="332217"/>
              <a:ext cx="236491" cy="82228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0179" y="549155"/>
              <a:ext cx="575799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replaces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314" y="1263364"/>
              <a:ext cx="744114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subelement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28" name="Elbow Connector 27"/>
            <p:cNvCxnSpPr>
              <a:stCxn id="40" idx="0"/>
              <a:endCxn id="30" idx="3"/>
            </p:cNvCxnSpPr>
            <p:nvPr/>
          </p:nvCxnSpPr>
          <p:spPr>
            <a:xfrm rot="16200000" flipV="1">
              <a:off x="2286368" y="848286"/>
              <a:ext cx="553572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5012" y="861608"/>
              <a:ext cx="1489673" cy="457199"/>
              <a:chOff x="162625" y="2704579"/>
              <a:chExt cx="1489673" cy="4571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5272" y="270457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>
              <a:off x="2483553" y="45720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83" y="50965"/>
              <a:ext cx="2764770" cy="4062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r>
                <a:rPr lang="en-US" sz="900" dirty="0" err="1" smtClean="0">
                  <a:solidFill>
                    <a:srgbClr val="00B050"/>
                  </a:solidFill>
                </a:rPr>
                <a:t>portid</a:t>
              </a:r>
              <a:r>
                <a:rPr lang="en-US" sz="900" dirty="0" smtClean="0">
                  <a:solidFill>
                    <a:srgbClr val="00B05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P</a:t>
              </a:r>
              <a:r>
                <a:rPr lang="en-US" sz="900" dirty="0" err="1">
                  <a:solidFill>
                    <a:srgbClr val="00B050"/>
                  </a:solidFill>
                </a:rPr>
                <a:t>I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d</a:t>
              </a:r>
              <a:r>
                <a:rPr lang="en-US" sz="900" dirty="0" smtClean="0">
                  <a:solidFill>
                    <a:srgbClr val="00B050"/>
                  </a:solidFill>
                </a:rPr>
                <a:t> {use=“optional”}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32" name="Diamond 31"/>
            <p:cNvSpPr/>
            <p:nvPr/>
          </p:nvSpPr>
          <p:spPr>
            <a:xfrm>
              <a:off x="80448" y="457201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13882" y="23737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Subelement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4962" y="1591406"/>
              <a:ext cx="2142795" cy="542193"/>
              <a:chOff x="309046" y="2137743"/>
              <a:chExt cx="2142795" cy="54219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9046" y="2137743"/>
                <a:ext cx="2142795" cy="542193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boolean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309046" y="2349009"/>
                <a:ext cx="2142795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/>
            <p:cNvCxnSpPr>
              <a:stCxn id="38" idx="3"/>
              <a:endCxn id="41" idx="3"/>
            </p:cNvCxnSpPr>
            <p:nvPr/>
          </p:nvCxnSpPr>
          <p:spPr>
            <a:xfrm flipV="1">
              <a:off x="2477757" y="1544173"/>
              <a:ext cx="85397" cy="31833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42" idx="3"/>
              <a:endCxn id="30" idx="3"/>
            </p:cNvCxnSpPr>
            <p:nvPr/>
          </p:nvCxnSpPr>
          <p:spPr>
            <a:xfrm flipV="1">
              <a:off x="1664685" y="571501"/>
              <a:ext cx="898468" cy="44250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45</cp:revision>
  <dcterms:created xsi:type="dcterms:W3CDTF">2010-09-15T17:30:40Z</dcterms:created>
  <dcterms:modified xsi:type="dcterms:W3CDTF">2010-10-02T00:11:03Z</dcterms:modified>
</cp:coreProperties>
</file>