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925763" cy="1646238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932" y="-582"/>
      </p:cViewPr>
      <p:guideLst>
        <p:guide orient="horz" pos="519"/>
        <p:guide pos="9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3" y="511407"/>
            <a:ext cx="2486899" cy="3528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932874"/>
            <a:ext cx="2048034" cy="420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83" y="65935"/>
            <a:ext cx="658297" cy="1404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89" y="65935"/>
            <a:ext cx="1926127" cy="1404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5" y="1057863"/>
            <a:ext cx="2486899" cy="326961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5" y="697751"/>
            <a:ext cx="2486899" cy="36011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88" y="384125"/>
            <a:ext cx="1292212" cy="108644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3" y="384125"/>
            <a:ext cx="1292212" cy="108644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5" y="368505"/>
            <a:ext cx="1292721" cy="15357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5" y="522075"/>
            <a:ext cx="1292721" cy="9484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57" y="368505"/>
            <a:ext cx="1293229" cy="15357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57" y="522075"/>
            <a:ext cx="1293229" cy="9484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6" y="65545"/>
            <a:ext cx="962555" cy="27894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9" y="65551"/>
            <a:ext cx="1635583" cy="140501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6" y="344494"/>
            <a:ext cx="962555" cy="1126073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4" y="1152373"/>
            <a:ext cx="1755458" cy="13604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4" y="147101"/>
            <a:ext cx="1755458" cy="987744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4" y="1288415"/>
            <a:ext cx="1755458" cy="193204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92" y="65928"/>
            <a:ext cx="2633187" cy="274373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2" y="384125"/>
            <a:ext cx="2633187" cy="1086441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1525826"/>
            <a:ext cx="682678" cy="8764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8" y="1525826"/>
            <a:ext cx="926492" cy="8764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1525826"/>
            <a:ext cx="682678" cy="8764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440" y="51063"/>
            <a:ext cx="2848883" cy="1563200"/>
            <a:chOff x="346322" y="109268"/>
            <a:chExt cx="2848883" cy="1563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86236" y="294554"/>
              <a:ext cx="2072555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86236" y="109268"/>
              <a:ext cx="2072555" cy="9395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dirty="0">
                  <a:solidFill>
                    <a:srgbClr val="0070C0"/>
                  </a:solidFill>
                </a:rPr>
                <a:t>submodel: </a:t>
              </a:r>
              <a:r>
                <a:rPr lang="en-US" dirty="0" err="1">
                  <a:solidFill>
                    <a:srgbClr val="0070C0"/>
                  </a:solidFill>
                </a:rPr>
                <a:t>SIdRef</a:t>
              </a:r>
              <a:endParaRPr lang="en-US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port: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PidRef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idRef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xpath:element</a:t>
              </a:r>
              <a:r>
                <a:rPr lang="en-US" sz="900" dirty="0" smtClean="0">
                  <a:solidFill>
                    <a:srgbClr val="0070C0"/>
                  </a:solidFill>
                </a:rPr>
                <a:t>: string {use=“optional”}</a:t>
              </a: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deletion: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 smtClean="0">
                <a:solidFill>
                  <a:srgbClr val="0070C0"/>
                </a:solidFill>
              </a:endParaRPr>
            </a:p>
            <a:p>
              <a:endParaRPr lang="en-US" sz="9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352801" y="1048805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22" name="Elbow Connector 21"/>
            <p:cNvCxnSpPr>
              <a:stCxn id="21" idx="2"/>
              <a:endCxn id="27" idx="0"/>
            </p:cNvCxnSpPr>
            <p:nvPr/>
          </p:nvCxnSpPr>
          <p:spPr>
            <a:xfrm rot="16200000" flipH="1">
              <a:off x="766421" y="836536"/>
              <a:ext cx="213084" cy="973454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613036" y="109269"/>
              <a:ext cx="582169" cy="422032"/>
              <a:chOff x="3382506" y="214881"/>
              <a:chExt cx="582169" cy="42203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382506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3593991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46322" y="1125005"/>
              <a:ext cx="744114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>
                  <a:solidFill>
                    <a:srgbClr val="0070C0"/>
                  </a:solidFill>
                </a:rPr>
                <a:t>s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ubelement</a:t>
              </a:r>
              <a:endParaRPr lang="en-US" sz="900" dirty="0" smtClean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0,1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Elbow Connector 24"/>
            <p:cNvCxnSpPr>
              <a:stCxn id="27" idx="3"/>
              <a:endCxn id="29" idx="3"/>
            </p:cNvCxnSpPr>
            <p:nvPr/>
          </p:nvCxnSpPr>
          <p:spPr>
            <a:xfrm flipV="1">
              <a:off x="2236493" y="531301"/>
              <a:ext cx="667628" cy="1019836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0" idx="3"/>
              <a:endCxn id="29" idx="3"/>
            </p:cNvCxnSpPr>
            <p:nvPr/>
          </p:nvCxnSpPr>
          <p:spPr>
            <a:xfrm flipV="1">
              <a:off x="2458791" y="531301"/>
              <a:ext cx="445330" cy="47736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82887" y="1429805"/>
              <a:ext cx="1753606" cy="242663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41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37</cp:revision>
  <dcterms:created xsi:type="dcterms:W3CDTF">2010-09-15T17:30:40Z</dcterms:created>
  <dcterms:modified xsi:type="dcterms:W3CDTF">2011-03-16T17:25:42Z</dcterms:modified>
</cp:coreProperties>
</file>