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657600" cy="3840163"/>
  <p:notesSz cx="6858000" cy="9144000"/>
  <p:defaultTextStyle>
    <a:defPPr>
      <a:defRPr lang="en-US"/>
    </a:defPPr>
    <a:lvl1pPr marL="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06" d="100"/>
          <a:sy n="206" d="100"/>
        </p:scale>
        <p:origin x="-666" y="-84"/>
      </p:cViewPr>
      <p:guideLst>
        <p:guide orient="horz" pos="1211"/>
        <p:guide pos="11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5463" y="685800"/>
            <a:ext cx="3267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845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9691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95374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9383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92290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90748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89205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87663" algn="l" defTabSz="59691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5463" y="685800"/>
            <a:ext cx="32670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192947"/>
            <a:ext cx="3108960" cy="823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2176101"/>
            <a:ext cx="2560320" cy="9813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8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6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5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3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2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0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9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4" y="153799"/>
            <a:ext cx="822960" cy="32765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153799"/>
            <a:ext cx="2407920" cy="32765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2467666"/>
            <a:ext cx="3108960" cy="762699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627638"/>
            <a:ext cx="3108960" cy="84003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84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969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537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19383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49229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7907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20892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38766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2" y="896043"/>
            <a:ext cx="1615441" cy="253432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2" y="896043"/>
            <a:ext cx="1615441" cy="253432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8" y="859601"/>
            <a:ext cx="1616077" cy="35823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8" y="1217841"/>
            <a:ext cx="1616077" cy="22125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23" y="859601"/>
            <a:ext cx="1616711" cy="35823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8458" indent="0">
              <a:buNone/>
              <a:defRPr sz="1300" b="1"/>
            </a:lvl2pPr>
            <a:lvl3pPr marL="596918" indent="0">
              <a:buNone/>
              <a:defRPr sz="1100" b="1"/>
            </a:lvl3pPr>
            <a:lvl4pPr marL="895374" indent="0">
              <a:buNone/>
              <a:defRPr sz="1000" b="1"/>
            </a:lvl4pPr>
            <a:lvl5pPr marL="1193833" indent="0">
              <a:buNone/>
              <a:defRPr sz="1000" b="1"/>
            </a:lvl5pPr>
            <a:lvl6pPr marL="1492290" indent="0">
              <a:buNone/>
              <a:defRPr sz="1000" b="1"/>
            </a:lvl6pPr>
            <a:lvl7pPr marL="1790748" indent="0">
              <a:buNone/>
              <a:defRPr sz="1000" b="1"/>
            </a:lvl7pPr>
            <a:lvl8pPr marL="2089205" indent="0">
              <a:buNone/>
              <a:defRPr sz="1000" b="1"/>
            </a:lvl8pPr>
            <a:lvl9pPr marL="2387663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23" y="1217841"/>
            <a:ext cx="1616711" cy="2212540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8" y="152896"/>
            <a:ext cx="1203324" cy="65069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9" y="152910"/>
            <a:ext cx="2044701" cy="327747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8" y="803599"/>
            <a:ext cx="1203324" cy="2626779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20" y="2688127"/>
            <a:ext cx="2194560" cy="31734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20" y="343135"/>
            <a:ext cx="2194560" cy="2304099"/>
          </a:xfrm>
        </p:spPr>
        <p:txBody>
          <a:bodyPr/>
          <a:lstStyle>
            <a:lvl1pPr marL="0" indent="0">
              <a:buNone/>
              <a:defRPr sz="2300"/>
            </a:lvl1pPr>
            <a:lvl2pPr marL="298458" indent="0">
              <a:buNone/>
              <a:defRPr sz="1900"/>
            </a:lvl2pPr>
            <a:lvl3pPr marL="596918" indent="0">
              <a:buNone/>
              <a:defRPr sz="1600"/>
            </a:lvl3pPr>
            <a:lvl4pPr marL="895374" indent="0">
              <a:buNone/>
              <a:defRPr sz="1300"/>
            </a:lvl4pPr>
            <a:lvl5pPr marL="1193833" indent="0">
              <a:buNone/>
              <a:defRPr sz="1300"/>
            </a:lvl5pPr>
            <a:lvl6pPr marL="1492290" indent="0">
              <a:buNone/>
              <a:defRPr sz="1300"/>
            </a:lvl6pPr>
            <a:lvl7pPr marL="1790748" indent="0">
              <a:buNone/>
              <a:defRPr sz="1300"/>
            </a:lvl7pPr>
            <a:lvl8pPr marL="2089205" indent="0">
              <a:buNone/>
              <a:defRPr sz="1300"/>
            </a:lvl8pPr>
            <a:lvl9pPr marL="2387663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20" y="3005470"/>
            <a:ext cx="2194560" cy="450686"/>
          </a:xfrm>
        </p:spPr>
        <p:txBody>
          <a:bodyPr/>
          <a:lstStyle>
            <a:lvl1pPr marL="0" indent="0">
              <a:buNone/>
              <a:defRPr sz="800"/>
            </a:lvl1pPr>
            <a:lvl2pPr marL="298458" indent="0">
              <a:buNone/>
              <a:defRPr sz="800"/>
            </a:lvl2pPr>
            <a:lvl3pPr marL="596918" indent="0">
              <a:buNone/>
              <a:defRPr sz="800"/>
            </a:lvl3pPr>
            <a:lvl4pPr marL="895374" indent="0">
              <a:buNone/>
              <a:defRPr sz="600"/>
            </a:lvl4pPr>
            <a:lvl5pPr marL="1193833" indent="0">
              <a:buNone/>
              <a:defRPr sz="600"/>
            </a:lvl5pPr>
            <a:lvl6pPr marL="1492290" indent="0">
              <a:buNone/>
              <a:defRPr sz="600"/>
            </a:lvl6pPr>
            <a:lvl7pPr marL="1790748" indent="0">
              <a:buNone/>
              <a:defRPr sz="600"/>
            </a:lvl7pPr>
            <a:lvl8pPr marL="2089205" indent="0">
              <a:buNone/>
              <a:defRPr sz="600"/>
            </a:lvl8pPr>
            <a:lvl9pPr marL="2387663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3" y="153789"/>
            <a:ext cx="3291840" cy="640027"/>
          </a:xfrm>
          <a:prstGeom prst="rect">
            <a:avLst/>
          </a:prstGeom>
        </p:spPr>
        <p:txBody>
          <a:bodyPr vert="horz" lIns="59693" tIns="29846" rIns="59693" bIns="298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3" y="896043"/>
            <a:ext cx="3291840" cy="2534329"/>
          </a:xfrm>
          <a:prstGeom prst="rect">
            <a:avLst/>
          </a:prstGeom>
        </p:spPr>
        <p:txBody>
          <a:bodyPr vert="horz" lIns="59693" tIns="29846" rIns="59693" bIns="298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3559272"/>
            <a:ext cx="853440" cy="20445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4/5/2011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3" y="3559272"/>
            <a:ext cx="1158240" cy="20445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3559272"/>
            <a:ext cx="853440" cy="204454"/>
          </a:xfrm>
          <a:prstGeom prst="rect">
            <a:avLst/>
          </a:prstGeom>
        </p:spPr>
        <p:txBody>
          <a:bodyPr vert="horz" lIns="59693" tIns="29846" rIns="59693" bIns="29846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91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44" indent="-223844" algn="l" defTabSz="59691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84994" indent="-186536" algn="l" defTabSz="59691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4614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603" indent="-149229" algn="l" defTabSz="59691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61" indent="-149229" algn="l" defTabSz="59691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1519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39976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38434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36891" indent="-149229" algn="l" defTabSz="59691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845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9691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74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9383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92290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90748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89205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87663" algn="l" defTabSz="596918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4881" y="57634"/>
            <a:ext cx="3567838" cy="3724895"/>
            <a:chOff x="51292" y="84619"/>
            <a:chExt cx="3567838" cy="372489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91207" y="285229"/>
              <a:ext cx="2764770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91207" y="84619"/>
              <a:ext cx="2764770" cy="1174265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Submodel</a:t>
              </a:r>
              <a:endParaRPr lang="en-US" sz="1100" b="1" dirty="0">
                <a:solidFill>
                  <a:srgbClr val="0070C0"/>
                </a:solidFill>
              </a:endParaRPr>
            </a:p>
            <a:p>
              <a:r>
                <a:rPr lang="en-US" sz="900" dirty="0" smtClean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lengthConversionFactor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 dirty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areaConversionFactor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>
                  <a:solidFill>
                    <a:srgbClr val="0070C0"/>
                  </a:solidFill>
                </a:rPr>
                <a:t>volumeConversionFactor</a:t>
              </a:r>
              <a:r>
                <a:rPr lang="en-US" sz="900" dirty="0">
                  <a:solidFill>
                    <a:srgbClr val="0070C0"/>
                  </a:solidFill>
                </a:rPr>
                <a:t>: </a:t>
              </a:r>
              <a:r>
                <a:rPr lang="en-US" sz="900" dirty="0" err="1">
                  <a:solidFill>
                    <a:srgbClr val="0070C0"/>
                  </a:solidFill>
                </a:rPr>
                <a:t>SIdRef</a:t>
              </a:r>
              <a:r>
                <a:rPr lang="en-US" sz="90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smtClean="0">
                  <a:solidFill>
                    <a:srgbClr val="0070C0"/>
                  </a:solidFill>
                </a:rPr>
                <a:t>substanceConversionFactor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timeConversionFactor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r>
                <a:rPr lang="en-US" sz="900" dirty="0" err="1" smtClean="0">
                  <a:solidFill>
                    <a:srgbClr val="0070C0"/>
                  </a:solidFill>
                </a:rPr>
                <a:t>extentConversionFactor</a:t>
              </a:r>
              <a:r>
                <a:rPr lang="en-US" sz="900" dirty="0" smtClean="0">
                  <a:solidFill>
                    <a:srgbClr val="0070C0"/>
                  </a:solidFill>
                </a:rPr>
                <a:t>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SIdRef</a:t>
              </a:r>
              <a:r>
                <a:rPr lang="en-US" sz="900" dirty="0" smtClean="0">
                  <a:solidFill>
                    <a:srgbClr val="0070C0"/>
                  </a:solidFill>
                </a:rPr>
                <a:t> {use=“optional”}</a:t>
              </a:r>
            </a:p>
            <a:p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63" name="Diamond 62"/>
            <p:cNvSpPr/>
            <p:nvPr/>
          </p:nvSpPr>
          <p:spPr>
            <a:xfrm>
              <a:off x="57847" y="1261265"/>
              <a:ext cx="66869" cy="167916"/>
            </a:xfrm>
            <a:prstGeom prst="diamond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64" name="Elbow Connector 63"/>
            <p:cNvCxnSpPr>
              <a:stCxn id="63" idx="2"/>
              <a:endCxn id="83" idx="0"/>
            </p:cNvCxnSpPr>
            <p:nvPr/>
          </p:nvCxnSpPr>
          <p:spPr>
            <a:xfrm rot="16200000" flipH="1">
              <a:off x="498351" y="1022112"/>
              <a:ext cx="159241" cy="973378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113" idx="2"/>
              <a:endCxn id="72" idx="0"/>
            </p:cNvCxnSpPr>
            <p:nvPr/>
          </p:nvCxnSpPr>
          <p:spPr>
            <a:xfrm rot="16200000" flipH="1">
              <a:off x="554824" y="2756045"/>
              <a:ext cx="282303" cy="1014661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63" idx="2"/>
              <a:endCxn id="112" idx="0"/>
            </p:cNvCxnSpPr>
            <p:nvPr/>
          </p:nvCxnSpPr>
          <p:spPr>
            <a:xfrm rot="16200000" flipH="1">
              <a:off x="-112906" y="1633369"/>
              <a:ext cx="1233465" cy="825088"/>
            </a:xfrm>
            <a:prstGeom prst="bentConnector3">
              <a:avLst>
                <a:gd name="adj1" fmla="val 85203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3036961" y="145916"/>
              <a:ext cx="582169" cy="304800"/>
            </a:xfrm>
            <a:prstGeom prst="rect">
              <a:avLst/>
            </a:prstGeom>
            <a:noFill/>
            <a:ln w="63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SBase</a:t>
              </a:r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3265563" y="453648"/>
              <a:ext cx="159199" cy="114300"/>
            </a:xfrm>
            <a:prstGeom prst="triangl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12" idx="3"/>
              <a:endCxn id="68" idx="3"/>
            </p:cNvCxnSpPr>
            <p:nvPr/>
          </p:nvCxnSpPr>
          <p:spPr>
            <a:xfrm flipV="1">
              <a:off x="1644883" y="567948"/>
              <a:ext cx="1700280" cy="224709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7873" y="2309846"/>
              <a:ext cx="88036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listOfDeletions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292" y="1320181"/>
              <a:ext cx="639919" cy="2308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err="1" smtClean="0">
                  <a:solidFill>
                    <a:srgbClr val="0070C0"/>
                  </a:solidFill>
                </a:rPr>
                <a:t>modelRef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8821" y="3404528"/>
              <a:ext cx="1648969" cy="404986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t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Deletion</a:t>
              </a:r>
            </a:p>
            <a:p>
              <a:r>
                <a:rPr lang="en-US" sz="900" dirty="0">
                  <a:solidFill>
                    <a:srgbClr val="0070C0"/>
                  </a:solidFill>
                </a:rPr>
                <a:t>id: </a:t>
              </a:r>
              <a:r>
                <a:rPr lang="en-US" sz="900" dirty="0" err="1" smtClean="0">
                  <a:solidFill>
                    <a:srgbClr val="0070C0"/>
                  </a:solidFill>
                </a:rPr>
                <a:t>SId</a:t>
              </a:r>
              <a:r>
                <a:rPr lang="en-US" sz="900" dirty="0" smtClean="0">
                  <a:solidFill>
                    <a:srgbClr val="0070C0"/>
                  </a:solidFill>
                </a:rPr>
                <a:t> </a:t>
              </a:r>
              <a:r>
                <a:rPr lang="en-US" sz="900" dirty="0">
                  <a:solidFill>
                    <a:srgbClr val="0070C0"/>
                  </a:solidFill>
                </a:rPr>
                <a:t>{use=“optional</a:t>
              </a:r>
              <a:r>
                <a:rPr lang="en-US" sz="900" dirty="0" smtClean="0">
                  <a:solidFill>
                    <a:srgbClr val="0070C0"/>
                  </a:solidFill>
                </a:rPr>
                <a:t>”}</a:t>
              </a:r>
              <a:endParaRPr lang="en-US" sz="900" dirty="0">
                <a:solidFill>
                  <a:srgbClr val="0070C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34512" y="3064104"/>
              <a:ext cx="575799" cy="369332"/>
            </a:xfrm>
            <a:prstGeom prst="rect">
              <a:avLst/>
            </a:prstGeom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 dirty="0" smtClean="0">
                  <a:solidFill>
                    <a:srgbClr val="0070C0"/>
                  </a:solidFill>
                </a:rPr>
                <a:t>deletion</a:t>
              </a:r>
              <a:endParaRPr lang="en-US" sz="900" dirty="0">
                <a:solidFill>
                  <a:srgbClr val="0070C0"/>
                </a:solidFill>
              </a:endParaRPr>
            </a:p>
            <a:p>
              <a:r>
                <a:rPr lang="en-US" sz="900" dirty="0">
                  <a:solidFill>
                    <a:srgbClr val="0070C0"/>
                  </a:solidFill>
                </a:rPr>
                <a:t>0,…,*</a:t>
              </a:r>
            </a:p>
          </p:txBody>
        </p:sp>
        <p:cxnSp>
          <p:nvCxnSpPr>
            <p:cNvPr id="74" name="Elbow Connector 73"/>
            <p:cNvCxnSpPr>
              <a:stCxn id="83" idx="3"/>
              <a:endCxn id="68" idx="3"/>
            </p:cNvCxnSpPr>
            <p:nvPr/>
          </p:nvCxnSpPr>
          <p:spPr>
            <a:xfrm flipV="1">
              <a:off x="1941463" y="567948"/>
              <a:ext cx="1403700" cy="135702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>
              <a:stCxn id="79" idx="3"/>
              <a:endCxn id="68" idx="3"/>
            </p:cNvCxnSpPr>
            <p:nvPr/>
          </p:nvCxnSpPr>
          <p:spPr>
            <a:xfrm flipV="1">
              <a:off x="3036961" y="567948"/>
              <a:ext cx="308202" cy="2572133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55210" y="2662646"/>
              <a:ext cx="1489673" cy="459579"/>
              <a:chOff x="162625" y="2625999"/>
              <a:chExt cx="1489673" cy="459579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95272" y="2625999"/>
                <a:ext cx="1457026" cy="3048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ListOfDeletions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3" name="Diamond 112"/>
              <p:cNvSpPr/>
              <p:nvPr/>
            </p:nvSpPr>
            <p:spPr>
              <a:xfrm>
                <a:off x="162625" y="2933180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77" name="Elbow Connector 76"/>
            <p:cNvCxnSpPr>
              <a:stCxn id="62" idx="3"/>
              <a:endCxn id="68" idx="3"/>
            </p:cNvCxnSpPr>
            <p:nvPr/>
          </p:nvCxnSpPr>
          <p:spPr>
            <a:xfrm flipV="1">
              <a:off x="2855977" y="567948"/>
              <a:ext cx="489186" cy="103804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87857" y="1588422"/>
              <a:ext cx="1753606" cy="673100"/>
              <a:chOff x="195272" y="1551775"/>
              <a:chExt cx="1753606" cy="6731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95272" y="1551775"/>
                <a:ext cx="1753606" cy="673100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ModelRef</a:t>
                </a:r>
                <a:endParaRPr lang="en-US" sz="11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model: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xlink:href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string {use=“optional”}</a:t>
                </a: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md5: string {use=“optional”}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201406" y="1731911"/>
                <a:ext cx="1747472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2086980" y="2987681"/>
              <a:ext cx="949981" cy="3048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err="1" smtClean="0">
                  <a:solidFill>
                    <a:srgbClr val="0070C0"/>
                  </a:solidFill>
                </a:rPr>
                <a:t>Subelement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2482370" y="3292481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81" name="Elbow Connector 80"/>
            <p:cNvCxnSpPr>
              <a:stCxn id="72" idx="3"/>
              <a:endCxn id="80" idx="3"/>
            </p:cNvCxnSpPr>
            <p:nvPr/>
          </p:nvCxnSpPr>
          <p:spPr>
            <a:xfrm flipV="1">
              <a:off x="2027790" y="3406781"/>
              <a:ext cx="534180" cy="200240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78821" y="3594947"/>
              <a:ext cx="1648969" cy="0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101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37</cp:revision>
  <dcterms:created xsi:type="dcterms:W3CDTF">2010-09-15T17:30:40Z</dcterms:created>
  <dcterms:modified xsi:type="dcterms:W3CDTF">2011-04-06T00:07:05Z</dcterms:modified>
</cp:coreProperties>
</file>