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108325" cy="2286000"/>
  <p:notesSz cx="6858000" cy="9144000"/>
  <p:defaultTextStyle>
    <a:defPPr>
      <a:defRPr lang="en-US"/>
    </a:defPPr>
    <a:lvl1pPr marL="0" algn="l" defTabSz="5968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98443" algn="l" defTabSz="5968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96888" algn="l" defTabSz="5968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95329" algn="l" defTabSz="5968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93773" algn="l" defTabSz="5968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92215" algn="l" defTabSz="5968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90659" algn="l" defTabSz="5968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89100" algn="l" defTabSz="5968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387544" algn="l" defTabSz="59688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328" d="100"/>
          <a:sy n="328" d="100"/>
        </p:scale>
        <p:origin x="-450" y="-84"/>
      </p:cViewPr>
      <p:guideLst>
        <p:guide orient="horz" pos="721"/>
        <p:guide pos="9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4A941-C6C2-4027-B1F4-A5E937B2245F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685800"/>
            <a:ext cx="46640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2CBF6-26BC-413E-9F2F-C57A02A7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68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98443" algn="l" defTabSz="5968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96888" algn="l" defTabSz="5968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95329" algn="l" defTabSz="5968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93773" algn="l" defTabSz="5968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92215" algn="l" defTabSz="5968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90659" algn="l" defTabSz="5968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89100" algn="l" defTabSz="5968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387544" algn="l" defTabSz="5968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6963" y="685800"/>
            <a:ext cx="46640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2CBF6-26BC-413E-9F2F-C57A02A7D4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4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26" y="710148"/>
            <a:ext cx="2642077" cy="4900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50" y="1295405"/>
            <a:ext cx="2175828" cy="5841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8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95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93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92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90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89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87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0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53547" y="91562"/>
            <a:ext cx="699373" cy="19505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16" y="91562"/>
            <a:ext cx="2046314" cy="19505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9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40" y="1468972"/>
            <a:ext cx="2642077" cy="454025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40" y="968915"/>
            <a:ext cx="2642077" cy="500063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844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9688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9532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19377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49221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79065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20891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38754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18" y="533408"/>
            <a:ext cx="1372845" cy="150865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0071" y="533408"/>
            <a:ext cx="1372845" cy="150865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24" y="511710"/>
            <a:ext cx="1373384" cy="213254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443" indent="0">
              <a:buNone/>
              <a:defRPr sz="1300" b="1"/>
            </a:lvl2pPr>
            <a:lvl3pPr marL="596888" indent="0">
              <a:buNone/>
              <a:defRPr sz="1100" b="1"/>
            </a:lvl3pPr>
            <a:lvl4pPr marL="895329" indent="0">
              <a:buNone/>
              <a:defRPr sz="1000" b="1"/>
            </a:lvl4pPr>
            <a:lvl5pPr marL="1193773" indent="0">
              <a:buNone/>
              <a:defRPr sz="1000" b="1"/>
            </a:lvl5pPr>
            <a:lvl6pPr marL="1492215" indent="0">
              <a:buNone/>
              <a:defRPr sz="1000" b="1"/>
            </a:lvl6pPr>
            <a:lvl7pPr marL="1790659" indent="0">
              <a:buNone/>
              <a:defRPr sz="1000" b="1"/>
            </a:lvl7pPr>
            <a:lvl8pPr marL="2089100" indent="0">
              <a:buNone/>
              <a:defRPr sz="1000" b="1"/>
            </a:lvl8pPr>
            <a:lvl9pPr marL="2387544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24" y="724964"/>
            <a:ext cx="1373384" cy="1317096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9003" y="511710"/>
            <a:ext cx="1373923" cy="213254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443" indent="0">
              <a:buNone/>
              <a:defRPr sz="1300" b="1"/>
            </a:lvl2pPr>
            <a:lvl3pPr marL="596888" indent="0">
              <a:buNone/>
              <a:defRPr sz="1100" b="1"/>
            </a:lvl3pPr>
            <a:lvl4pPr marL="895329" indent="0">
              <a:buNone/>
              <a:defRPr sz="1000" b="1"/>
            </a:lvl4pPr>
            <a:lvl5pPr marL="1193773" indent="0">
              <a:buNone/>
              <a:defRPr sz="1000" b="1"/>
            </a:lvl5pPr>
            <a:lvl6pPr marL="1492215" indent="0">
              <a:buNone/>
              <a:defRPr sz="1000" b="1"/>
            </a:lvl6pPr>
            <a:lvl7pPr marL="1790659" indent="0">
              <a:buNone/>
              <a:defRPr sz="1000" b="1"/>
            </a:lvl7pPr>
            <a:lvl8pPr marL="2089100" indent="0">
              <a:buNone/>
              <a:defRPr sz="1000" b="1"/>
            </a:lvl8pPr>
            <a:lvl9pPr marL="2387544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9003" y="724964"/>
            <a:ext cx="1373923" cy="1317096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9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4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30" y="91021"/>
            <a:ext cx="1022617" cy="38735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276" y="91031"/>
            <a:ext cx="1737640" cy="1951037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30" y="478374"/>
            <a:ext cx="1022617" cy="1563688"/>
          </a:xfrm>
        </p:spPr>
        <p:txBody>
          <a:bodyPr/>
          <a:lstStyle>
            <a:lvl1pPr marL="0" indent="0">
              <a:buNone/>
              <a:defRPr sz="800"/>
            </a:lvl1pPr>
            <a:lvl2pPr marL="298443" indent="0">
              <a:buNone/>
              <a:defRPr sz="800"/>
            </a:lvl2pPr>
            <a:lvl3pPr marL="596888" indent="0">
              <a:buNone/>
              <a:defRPr sz="800"/>
            </a:lvl3pPr>
            <a:lvl4pPr marL="895329" indent="0">
              <a:buNone/>
              <a:defRPr sz="600"/>
            </a:lvl4pPr>
            <a:lvl5pPr marL="1193773" indent="0">
              <a:buNone/>
              <a:defRPr sz="600"/>
            </a:lvl5pPr>
            <a:lvl6pPr marL="1492215" indent="0">
              <a:buNone/>
              <a:defRPr sz="600"/>
            </a:lvl6pPr>
            <a:lvl7pPr marL="1790659" indent="0">
              <a:buNone/>
              <a:defRPr sz="600"/>
            </a:lvl7pPr>
            <a:lvl8pPr marL="2089100" indent="0">
              <a:buNone/>
              <a:defRPr sz="600"/>
            </a:lvl8pPr>
            <a:lvl9pPr marL="238754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64" y="1600209"/>
            <a:ext cx="1864995" cy="188913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264" y="204267"/>
            <a:ext cx="1864995" cy="1371601"/>
          </a:xfrm>
        </p:spPr>
        <p:txBody>
          <a:bodyPr/>
          <a:lstStyle>
            <a:lvl1pPr marL="0" indent="0">
              <a:buNone/>
              <a:defRPr sz="2300"/>
            </a:lvl1pPr>
            <a:lvl2pPr marL="298443" indent="0">
              <a:buNone/>
              <a:defRPr sz="1900"/>
            </a:lvl2pPr>
            <a:lvl3pPr marL="596888" indent="0">
              <a:buNone/>
              <a:defRPr sz="1600"/>
            </a:lvl3pPr>
            <a:lvl4pPr marL="895329" indent="0">
              <a:buNone/>
              <a:defRPr sz="1300"/>
            </a:lvl4pPr>
            <a:lvl5pPr marL="1193773" indent="0">
              <a:buNone/>
              <a:defRPr sz="1300"/>
            </a:lvl5pPr>
            <a:lvl6pPr marL="1492215" indent="0">
              <a:buNone/>
              <a:defRPr sz="1300"/>
            </a:lvl6pPr>
            <a:lvl7pPr marL="1790659" indent="0">
              <a:buNone/>
              <a:defRPr sz="1300"/>
            </a:lvl7pPr>
            <a:lvl8pPr marL="2089100" indent="0">
              <a:buNone/>
              <a:defRPr sz="1300"/>
            </a:lvl8pPr>
            <a:lvl9pPr marL="2387544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264" y="1789118"/>
            <a:ext cx="1864995" cy="268288"/>
          </a:xfrm>
        </p:spPr>
        <p:txBody>
          <a:bodyPr/>
          <a:lstStyle>
            <a:lvl1pPr marL="0" indent="0">
              <a:buNone/>
              <a:defRPr sz="800"/>
            </a:lvl1pPr>
            <a:lvl2pPr marL="298443" indent="0">
              <a:buNone/>
              <a:defRPr sz="800"/>
            </a:lvl2pPr>
            <a:lvl3pPr marL="596888" indent="0">
              <a:buNone/>
              <a:defRPr sz="800"/>
            </a:lvl3pPr>
            <a:lvl4pPr marL="895329" indent="0">
              <a:buNone/>
              <a:defRPr sz="600"/>
            </a:lvl4pPr>
            <a:lvl5pPr marL="1193773" indent="0">
              <a:buNone/>
              <a:defRPr sz="600"/>
            </a:lvl5pPr>
            <a:lvl6pPr marL="1492215" indent="0">
              <a:buNone/>
              <a:defRPr sz="600"/>
            </a:lvl6pPr>
            <a:lvl7pPr marL="1790659" indent="0">
              <a:buNone/>
              <a:defRPr sz="600"/>
            </a:lvl7pPr>
            <a:lvl8pPr marL="2089100" indent="0">
              <a:buNone/>
              <a:defRPr sz="600"/>
            </a:lvl8pPr>
            <a:lvl9pPr marL="238754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19" y="91549"/>
            <a:ext cx="2797494" cy="381000"/>
          </a:xfrm>
          <a:prstGeom prst="rect">
            <a:avLst/>
          </a:prstGeom>
        </p:spPr>
        <p:txBody>
          <a:bodyPr vert="horz" lIns="59690" tIns="29845" rIns="59690" bIns="2984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19" y="533408"/>
            <a:ext cx="2797494" cy="1508654"/>
          </a:xfrm>
          <a:prstGeom prst="rect">
            <a:avLst/>
          </a:prstGeom>
        </p:spPr>
        <p:txBody>
          <a:bodyPr vert="horz" lIns="59690" tIns="29845" rIns="59690" bIns="2984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16" y="2118795"/>
            <a:ext cx="725276" cy="121709"/>
          </a:xfrm>
          <a:prstGeom prst="rect">
            <a:avLst/>
          </a:prstGeom>
        </p:spPr>
        <p:txBody>
          <a:bodyPr vert="horz" lIns="59690" tIns="29845" rIns="59690" bIns="29845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2217-DC24-48CD-AE89-68C8C8D878B4}" type="datetimeFigureOut">
              <a:rPr lang="en-US" smtClean="0"/>
              <a:t>10/28/2010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2018" y="2118795"/>
            <a:ext cx="984303" cy="121709"/>
          </a:xfrm>
          <a:prstGeom prst="rect">
            <a:avLst/>
          </a:prstGeom>
        </p:spPr>
        <p:txBody>
          <a:bodyPr vert="horz" lIns="59690" tIns="29845" rIns="59690" bIns="29845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7633" y="2118795"/>
            <a:ext cx="725276" cy="121709"/>
          </a:xfrm>
          <a:prstGeom prst="rect">
            <a:avLst/>
          </a:prstGeom>
        </p:spPr>
        <p:txBody>
          <a:bodyPr vert="horz" lIns="59690" tIns="29845" rIns="59690" bIns="2984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6888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3" indent="-223833" algn="l" defTabSz="59688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484970" indent="-186527" algn="l" defTabSz="596888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46109" indent="-149222" algn="l" defTabSz="59688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44551" indent="-149222" algn="l" defTabSz="596888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2994" indent="-149222" algn="l" defTabSz="596888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1437" indent="-149222" algn="l" defTabSz="59688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39879" indent="-149222" algn="l" defTabSz="59688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38322" indent="-149222" algn="l" defTabSz="59688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36764" indent="-149222" algn="l" defTabSz="59688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688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98443" algn="l" defTabSz="59688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96888" algn="l" defTabSz="59688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29" algn="l" defTabSz="59688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93773" algn="l" defTabSz="59688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92215" algn="l" defTabSz="59688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90659" algn="l" defTabSz="59688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89100" algn="l" defTabSz="59688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87544" algn="l" defTabSz="59688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70179" y="50965"/>
            <a:ext cx="2967966" cy="2082635"/>
            <a:chOff x="70179" y="50965"/>
            <a:chExt cx="2967966" cy="2082635"/>
          </a:xfrm>
        </p:grpSpPr>
        <p:cxnSp>
          <p:nvCxnSpPr>
            <p:cNvPr id="24" name="Elbow Connector 23"/>
            <p:cNvCxnSpPr>
              <a:stCxn id="43" idx="2"/>
              <a:endCxn id="38" idx="0"/>
            </p:cNvCxnSpPr>
            <p:nvPr/>
          </p:nvCxnSpPr>
          <p:spPr>
            <a:xfrm rot="16200000" flipH="1">
              <a:off x="671104" y="856149"/>
              <a:ext cx="272599" cy="1197913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32" idx="2"/>
              <a:endCxn id="42" idx="0"/>
            </p:cNvCxnSpPr>
            <p:nvPr/>
          </p:nvCxnSpPr>
          <p:spPr>
            <a:xfrm rot="16200000" flipH="1">
              <a:off x="406782" y="332217"/>
              <a:ext cx="236491" cy="822289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70179" y="549155"/>
              <a:ext cx="575799" cy="369332"/>
            </a:xfrm>
            <a:prstGeom prst="rect">
              <a:avLst/>
            </a:prstGeom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smtClean="0">
                  <a:solidFill>
                    <a:srgbClr val="00B050"/>
                  </a:solidFill>
                </a:rPr>
                <a:t>replaces</a:t>
              </a:r>
              <a:endParaRPr lang="en-US" sz="900" dirty="0">
                <a:solidFill>
                  <a:srgbClr val="00B050"/>
                </a:solidFill>
              </a:endParaRPr>
            </a:p>
            <a:p>
              <a:r>
                <a:rPr lang="en-US" sz="900" dirty="0">
                  <a:solidFill>
                    <a:srgbClr val="00B050"/>
                  </a:solidFill>
                </a:rPr>
                <a:t>0,1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4314" y="1263364"/>
              <a:ext cx="744114" cy="369332"/>
            </a:xfrm>
            <a:prstGeom prst="rect">
              <a:avLst/>
            </a:prstGeom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err="1" smtClean="0">
                  <a:solidFill>
                    <a:srgbClr val="0070C0"/>
                  </a:solidFill>
                </a:rPr>
                <a:t>subelement</a:t>
              </a:r>
              <a:endParaRPr lang="en-US" sz="900" dirty="0">
                <a:solidFill>
                  <a:srgbClr val="0070C0"/>
                </a:solidFill>
              </a:endParaRPr>
            </a:p>
            <a:p>
              <a:r>
                <a:rPr lang="en-US" sz="900" dirty="0">
                  <a:solidFill>
                    <a:srgbClr val="0070C0"/>
                  </a:solidFill>
                </a:rPr>
                <a:t>0,…,*</a:t>
              </a:r>
            </a:p>
          </p:txBody>
        </p:sp>
        <p:cxnSp>
          <p:nvCxnSpPr>
            <p:cNvPr id="28" name="Elbow Connector 27"/>
            <p:cNvCxnSpPr>
              <a:stCxn id="40" idx="0"/>
              <a:endCxn id="30" idx="3"/>
            </p:cNvCxnSpPr>
            <p:nvPr/>
          </p:nvCxnSpPr>
          <p:spPr>
            <a:xfrm rot="16200000" flipV="1">
              <a:off x="2286368" y="848286"/>
              <a:ext cx="553572" cy="2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175012" y="861608"/>
              <a:ext cx="1489673" cy="457199"/>
              <a:chOff x="162625" y="2704579"/>
              <a:chExt cx="1489673" cy="45719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95272" y="2704579"/>
                <a:ext cx="1457026" cy="304800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r>
                  <a:rPr lang="en-US" sz="1100" b="1" dirty="0" err="1" smtClean="0">
                    <a:solidFill>
                      <a:srgbClr val="0070C0"/>
                    </a:solidFill>
                  </a:rPr>
                  <a:t>ListOfReplacements</a:t>
                </a:r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3" name="Diamond 42"/>
              <p:cNvSpPr/>
              <p:nvPr/>
            </p:nvSpPr>
            <p:spPr>
              <a:xfrm>
                <a:off x="162625" y="3009380"/>
                <a:ext cx="66869" cy="152398"/>
              </a:xfrm>
              <a:prstGeom prst="diamond">
                <a:avLst/>
              </a:prstGeom>
              <a:solidFill>
                <a:srgbClr val="0070C0"/>
              </a:solidFill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30" name="Isosceles Triangle 29"/>
            <p:cNvSpPr/>
            <p:nvPr/>
          </p:nvSpPr>
          <p:spPr>
            <a:xfrm>
              <a:off x="2483553" y="457201"/>
              <a:ext cx="159199" cy="114300"/>
            </a:xfrm>
            <a:prstGeom prst="triangle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sz="1100" b="1" dirty="0">
                <a:solidFill>
                  <a:srgbClr val="0070C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3883" y="50965"/>
              <a:ext cx="2764770" cy="40623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 err="1" smtClean="0">
                  <a:solidFill>
                    <a:schemeClr val="tx1"/>
                  </a:solidFill>
                </a:rPr>
                <a:t>SBase</a:t>
              </a:r>
              <a:r>
                <a:rPr lang="en-US" sz="1100" b="1" dirty="0" smtClean="0">
                  <a:solidFill>
                    <a:schemeClr val="tx1"/>
                  </a:solidFill>
                </a:rPr>
                <a:t> </a:t>
              </a:r>
              <a:r>
                <a:rPr lang="en-US" sz="900" b="1" i="1" dirty="0">
                  <a:solidFill>
                    <a:srgbClr val="00B050"/>
                  </a:solidFill>
                </a:rPr>
                <a:t>(extended</a:t>
              </a:r>
              <a:r>
                <a:rPr lang="en-US" sz="900" b="1" i="1" dirty="0" smtClean="0">
                  <a:solidFill>
                    <a:srgbClr val="00B050"/>
                  </a:solidFill>
                </a:rPr>
                <a:t>)</a:t>
              </a:r>
              <a:endParaRPr lang="en-US" sz="1100" b="1" dirty="0">
                <a:solidFill>
                  <a:schemeClr val="tx1"/>
                </a:solidFill>
              </a:endParaRPr>
            </a:p>
            <a:p>
              <a:r>
                <a:rPr lang="en-US" sz="900" dirty="0" err="1" smtClean="0">
                  <a:solidFill>
                    <a:srgbClr val="00B050"/>
                  </a:solidFill>
                </a:rPr>
                <a:t>portid</a:t>
              </a:r>
              <a:r>
                <a:rPr lang="en-US" sz="900" dirty="0" smtClean="0">
                  <a:solidFill>
                    <a:srgbClr val="00B050"/>
                  </a:solidFill>
                </a:rPr>
                <a:t>: </a:t>
              </a:r>
              <a:r>
                <a:rPr lang="en-US" sz="900" dirty="0" err="1" smtClean="0">
                  <a:solidFill>
                    <a:srgbClr val="00B050"/>
                  </a:solidFill>
                </a:rPr>
                <a:t>P</a:t>
              </a:r>
              <a:r>
                <a:rPr lang="en-US" sz="900" dirty="0" err="1">
                  <a:solidFill>
                    <a:srgbClr val="00B050"/>
                  </a:solidFill>
                </a:rPr>
                <a:t>I</a:t>
              </a:r>
              <a:r>
                <a:rPr lang="en-US" sz="900" dirty="0" err="1" smtClean="0">
                  <a:solidFill>
                    <a:srgbClr val="00B050"/>
                  </a:solidFill>
                </a:rPr>
                <a:t>d</a:t>
              </a:r>
              <a:r>
                <a:rPr lang="en-US" sz="900" dirty="0" smtClean="0">
                  <a:solidFill>
                    <a:srgbClr val="00B050"/>
                  </a:solidFill>
                </a:rPr>
                <a:t> {use=“optional”}</a:t>
              </a:r>
              <a:endParaRPr lang="en-US" sz="900" dirty="0">
                <a:solidFill>
                  <a:srgbClr val="00B050"/>
                </a:solidFill>
              </a:endParaRPr>
            </a:p>
          </p:txBody>
        </p:sp>
        <p:sp>
          <p:nvSpPr>
            <p:cNvPr id="32" name="Diamond 31"/>
            <p:cNvSpPr/>
            <p:nvPr/>
          </p:nvSpPr>
          <p:spPr>
            <a:xfrm>
              <a:off x="80448" y="457201"/>
              <a:ext cx="66869" cy="167916"/>
            </a:xfrm>
            <a:prstGeom prst="diamond">
              <a:avLst/>
            </a:prstGeom>
            <a:solidFill>
              <a:srgbClr val="00B050"/>
            </a:solidFill>
            <a:ln w="63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113882" y="237374"/>
              <a:ext cx="276477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2088164" y="1125073"/>
              <a:ext cx="949981" cy="419100"/>
              <a:chOff x="2569388" y="1565687"/>
              <a:chExt cx="949981" cy="4191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569388" y="1565687"/>
                <a:ext cx="949981" cy="304800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r>
                  <a:rPr lang="en-US" sz="1100" b="1" dirty="0" err="1" smtClean="0">
                    <a:solidFill>
                      <a:srgbClr val="0070C0"/>
                    </a:solidFill>
                  </a:rPr>
                  <a:t>Subelement</a:t>
                </a:r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2964778" y="1870487"/>
                <a:ext cx="159199" cy="114300"/>
              </a:xfrm>
              <a:prstGeom prst="triangle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34962" y="1591406"/>
              <a:ext cx="2142795" cy="542194"/>
              <a:chOff x="309046" y="2137743"/>
              <a:chExt cx="2142795" cy="542194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309046" y="2137743"/>
                <a:ext cx="2142795" cy="542194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t"/>
              <a:lstStyle/>
              <a:p>
                <a:pPr algn="ctr"/>
                <a:r>
                  <a:rPr lang="en-US" sz="1100" b="1" dirty="0" err="1" smtClean="0">
                    <a:solidFill>
                      <a:srgbClr val="0070C0"/>
                    </a:solidFill>
                  </a:rPr>
                  <a:t>ReplacedElement</a:t>
                </a:r>
                <a:endParaRPr lang="en-US" sz="1100" b="1" dirty="0" smtClean="0">
                  <a:solidFill>
                    <a:srgbClr val="0070C0"/>
                  </a:solidFill>
                </a:endParaRPr>
              </a:p>
              <a:p>
                <a:r>
                  <a:rPr lang="en-US" sz="900" dirty="0" smtClean="0">
                    <a:solidFill>
                      <a:srgbClr val="0070C0"/>
                    </a:solidFill>
                  </a:rPr>
                  <a:t>identical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: </a:t>
                </a:r>
                <a:r>
                  <a:rPr lang="en-US" sz="900" dirty="0" err="1" smtClean="0">
                    <a:solidFill>
                      <a:srgbClr val="0070C0"/>
                    </a:solidFill>
                  </a:rPr>
                  <a:t>boolean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 {use=“optional”}</a:t>
                </a:r>
              </a:p>
              <a:p>
                <a:r>
                  <a:rPr lang="en-US" sz="900" dirty="0" err="1" smtClean="0">
                    <a:solidFill>
                      <a:srgbClr val="0070C0"/>
                    </a:solidFill>
                  </a:rPr>
                  <a:t>conversionFactor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: </a:t>
                </a:r>
                <a:r>
                  <a:rPr lang="en-US" sz="900" dirty="0" err="1" smtClean="0">
                    <a:solidFill>
                      <a:srgbClr val="0070C0"/>
                    </a:solidFill>
                  </a:rPr>
                  <a:t>SIdRef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 {use=“optional”}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309046" y="2349009"/>
                <a:ext cx="2142795" cy="1"/>
              </a:xfrm>
              <a:prstGeom prst="line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Elbow Connector 35"/>
            <p:cNvCxnSpPr>
              <a:stCxn id="38" idx="3"/>
              <a:endCxn id="41" idx="3"/>
            </p:cNvCxnSpPr>
            <p:nvPr/>
          </p:nvCxnSpPr>
          <p:spPr>
            <a:xfrm flipV="1">
              <a:off x="2477757" y="1544173"/>
              <a:ext cx="85397" cy="318330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42" idx="3"/>
              <a:endCxn id="30" idx="3"/>
            </p:cNvCxnSpPr>
            <p:nvPr/>
          </p:nvCxnSpPr>
          <p:spPr>
            <a:xfrm flipV="1">
              <a:off x="1664685" y="571501"/>
              <a:ext cx="898468" cy="442507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71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5509</TotalTime>
  <Words>37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Sara</cp:lastModifiedBy>
  <cp:revision>50</cp:revision>
  <dcterms:created xsi:type="dcterms:W3CDTF">2010-09-15T17:30:40Z</dcterms:created>
  <dcterms:modified xsi:type="dcterms:W3CDTF">2010-10-28T22:50:44Z</dcterms:modified>
</cp:coreProperties>
</file>