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2925763" cy="1828800"/>
  <p:notesSz cx="6858000" cy="9144000"/>
  <p:defaultTextStyle>
    <a:defPPr>
      <a:defRPr lang="en-US"/>
    </a:defPPr>
    <a:lvl1pPr marL="0" algn="l" defTabSz="46273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231365" algn="l" defTabSz="46273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462731" algn="l" defTabSz="46273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694094" algn="l" defTabSz="46273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925459" algn="l" defTabSz="46273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156823" algn="l" defTabSz="46273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1388188" algn="l" defTabSz="46273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1619552" algn="l" defTabSz="46273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1850916" algn="l" defTabSz="46273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393" d="100"/>
          <a:sy n="393" d="100"/>
        </p:scale>
        <p:origin x="-90" y="-186"/>
      </p:cViewPr>
      <p:guideLst>
        <p:guide orient="horz" pos="576"/>
        <p:guide pos="92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1992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54A941-C6C2-4027-B1F4-A5E937B2245F}" type="datetimeFigureOut">
              <a:rPr lang="en-US" smtClean="0"/>
              <a:t>10/28/2010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C2CBF6-26BC-413E-9F2F-C57A02A7D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6123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62731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31365" algn="l" defTabSz="462731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62731" algn="l" defTabSz="462731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94094" algn="l" defTabSz="462731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25459" algn="l" defTabSz="462731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56823" algn="l" defTabSz="462731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88188" algn="l" defTabSz="462731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19552" algn="l" defTabSz="462731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50916" algn="l" defTabSz="462731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C2CBF6-26BC-413E-9F2F-C57A02A7D4A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4489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9432" y="568119"/>
            <a:ext cx="2486899" cy="39200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8865" y="1036326"/>
            <a:ext cx="2048034" cy="46735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31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627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940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9254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1568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881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6195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8509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72217-DC24-48CD-AE89-68C8C8D878B4}" type="datetimeFigureOut">
              <a:rPr lang="en-US" smtClean="0"/>
              <a:t>10/28/2010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0476F-6A42-4E3C-B4B7-910724138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209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72217-DC24-48CD-AE89-68C8C8D878B4}" type="datetimeFigureOut">
              <a:rPr lang="en-US" smtClean="0"/>
              <a:t>10/28/2010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0476F-6A42-4E3C-B4B7-910724138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07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21182" y="73247"/>
            <a:ext cx="658297" cy="156040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6288" y="73247"/>
            <a:ext cx="1926127" cy="15604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72217-DC24-48CD-AE89-68C8C8D878B4}" type="datetimeFigureOut">
              <a:rPr lang="en-US" smtClean="0"/>
              <a:t>10/28/2010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0476F-6A42-4E3C-B4B7-910724138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197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72217-DC24-48CD-AE89-68C8C8D878B4}" type="datetimeFigureOut">
              <a:rPr lang="en-US" smtClean="0"/>
              <a:t>10/28/2010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0476F-6A42-4E3C-B4B7-910724138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152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114" y="1175176"/>
            <a:ext cx="2486899" cy="363220"/>
          </a:xfrm>
        </p:spPr>
        <p:txBody>
          <a:bodyPr anchor="t"/>
          <a:lstStyle>
            <a:lvl1pPr algn="l">
              <a:defRPr sz="19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1114" y="775129"/>
            <a:ext cx="2486899" cy="400050"/>
          </a:xfrm>
        </p:spPr>
        <p:txBody>
          <a:bodyPr anchor="b"/>
          <a:lstStyle>
            <a:lvl1pPr marL="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1pPr>
            <a:lvl2pPr marL="23136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2pPr>
            <a:lvl3pPr marL="46273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3pPr>
            <a:lvl4pPr marL="694094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4pPr>
            <a:lvl5pPr marL="925459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5pPr>
            <a:lvl6pPr marL="1156823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6pPr>
            <a:lvl7pPr marL="1388188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7pPr>
            <a:lvl8pPr marL="1619552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8pPr>
            <a:lvl9pPr marL="1850916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72217-DC24-48CD-AE89-68C8C8D878B4}" type="datetimeFigureOut">
              <a:rPr lang="en-US" smtClean="0"/>
              <a:t>10/28/2010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0476F-6A42-4E3C-B4B7-910724138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495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6288" y="426723"/>
            <a:ext cx="1292212" cy="1206923"/>
          </a:xfrm>
        </p:spPr>
        <p:txBody>
          <a:bodyPr/>
          <a:lstStyle>
            <a:lvl1pPr>
              <a:defRPr sz="15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7263" y="426723"/>
            <a:ext cx="1292212" cy="1206923"/>
          </a:xfrm>
        </p:spPr>
        <p:txBody>
          <a:bodyPr/>
          <a:lstStyle>
            <a:lvl1pPr>
              <a:defRPr sz="15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72217-DC24-48CD-AE89-68C8C8D878B4}" type="datetimeFigureOut">
              <a:rPr lang="en-US" smtClean="0"/>
              <a:t>10/28/2010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0476F-6A42-4E3C-B4B7-910724138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954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294" y="409370"/>
            <a:ext cx="1292721" cy="170603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31365" indent="0">
              <a:buNone/>
              <a:defRPr sz="1000" b="1"/>
            </a:lvl2pPr>
            <a:lvl3pPr marL="462731" indent="0">
              <a:buNone/>
              <a:defRPr sz="900" b="1"/>
            </a:lvl3pPr>
            <a:lvl4pPr marL="694094" indent="0">
              <a:buNone/>
              <a:defRPr sz="800" b="1"/>
            </a:lvl4pPr>
            <a:lvl5pPr marL="925459" indent="0">
              <a:buNone/>
              <a:defRPr sz="800" b="1"/>
            </a:lvl5pPr>
            <a:lvl6pPr marL="1156823" indent="0">
              <a:buNone/>
              <a:defRPr sz="800" b="1"/>
            </a:lvl6pPr>
            <a:lvl7pPr marL="1388188" indent="0">
              <a:buNone/>
              <a:defRPr sz="800" b="1"/>
            </a:lvl7pPr>
            <a:lvl8pPr marL="1619552" indent="0">
              <a:buNone/>
              <a:defRPr sz="800" b="1"/>
            </a:lvl8pPr>
            <a:lvl9pPr marL="1850916" indent="0">
              <a:buNone/>
              <a:defRPr sz="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6294" y="579971"/>
            <a:ext cx="1292721" cy="1053678"/>
          </a:xfrm>
        </p:spPr>
        <p:txBody>
          <a:bodyPr/>
          <a:lstStyle>
            <a:lvl1pPr>
              <a:defRPr sz="1200"/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86256" y="409370"/>
            <a:ext cx="1293229" cy="170603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31365" indent="0">
              <a:buNone/>
              <a:defRPr sz="1000" b="1"/>
            </a:lvl2pPr>
            <a:lvl3pPr marL="462731" indent="0">
              <a:buNone/>
              <a:defRPr sz="900" b="1"/>
            </a:lvl3pPr>
            <a:lvl4pPr marL="694094" indent="0">
              <a:buNone/>
              <a:defRPr sz="800" b="1"/>
            </a:lvl4pPr>
            <a:lvl5pPr marL="925459" indent="0">
              <a:buNone/>
              <a:defRPr sz="800" b="1"/>
            </a:lvl5pPr>
            <a:lvl6pPr marL="1156823" indent="0">
              <a:buNone/>
              <a:defRPr sz="800" b="1"/>
            </a:lvl6pPr>
            <a:lvl7pPr marL="1388188" indent="0">
              <a:buNone/>
              <a:defRPr sz="800" b="1"/>
            </a:lvl7pPr>
            <a:lvl8pPr marL="1619552" indent="0">
              <a:buNone/>
              <a:defRPr sz="800" b="1"/>
            </a:lvl8pPr>
            <a:lvl9pPr marL="1850916" indent="0">
              <a:buNone/>
              <a:defRPr sz="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86256" y="579971"/>
            <a:ext cx="1293229" cy="1053678"/>
          </a:xfrm>
        </p:spPr>
        <p:txBody>
          <a:bodyPr/>
          <a:lstStyle>
            <a:lvl1pPr>
              <a:defRPr sz="1200"/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72217-DC24-48CD-AE89-68C8C8D878B4}" type="datetimeFigureOut">
              <a:rPr lang="en-US" smtClean="0"/>
              <a:t>10/28/2010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0476F-6A42-4E3C-B4B7-910724138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499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72217-DC24-48CD-AE89-68C8C8D878B4}" type="datetimeFigureOut">
              <a:rPr lang="en-US" smtClean="0"/>
              <a:t>10/28/2010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0476F-6A42-4E3C-B4B7-910724138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230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72217-DC24-48CD-AE89-68C8C8D878B4}" type="datetimeFigureOut">
              <a:rPr lang="en-US" smtClean="0"/>
              <a:t>10/28/2010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0476F-6A42-4E3C-B4B7-910724138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540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295" y="72814"/>
            <a:ext cx="962555" cy="309880"/>
          </a:xfrm>
        </p:spPr>
        <p:txBody>
          <a:bodyPr anchor="b"/>
          <a:lstStyle>
            <a:lvl1pPr algn="l">
              <a:defRPr sz="1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898" y="72820"/>
            <a:ext cx="1635583" cy="1560830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2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6295" y="382697"/>
            <a:ext cx="962555" cy="1250950"/>
          </a:xfrm>
        </p:spPr>
        <p:txBody>
          <a:bodyPr/>
          <a:lstStyle>
            <a:lvl1pPr marL="0" indent="0">
              <a:buNone/>
              <a:defRPr sz="600"/>
            </a:lvl1pPr>
            <a:lvl2pPr marL="231365" indent="0">
              <a:buNone/>
              <a:defRPr sz="600"/>
            </a:lvl2pPr>
            <a:lvl3pPr marL="462731" indent="0">
              <a:buNone/>
              <a:defRPr sz="600"/>
            </a:lvl3pPr>
            <a:lvl4pPr marL="694094" indent="0">
              <a:buNone/>
              <a:defRPr sz="500"/>
            </a:lvl4pPr>
            <a:lvl5pPr marL="925459" indent="0">
              <a:buNone/>
              <a:defRPr sz="500"/>
            </a:lvl5pPr>
            <a:lvl6pPr marL="1156823" indent="0">
              <a:buNone/>
              <a:defRPr sz="500"/>
            </a:lvl6pPr>
            <a:lvl7pPr marL="1388188" indent="0">
              <a:buNone/>
              <a:defRPr sz="500"/>
            </a:lvl7pPr>
            <a:lvl8pPr marL="1619552" indent="0">
              <a:buNone/>
              <a:defRPr sz="500"/>
            </a:lvl8pPr>
            <a:lvl9pPr marL="1850916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72217-DC24-48CD-AE89-68C8C8D878B4}" type="datetimeFigureOut">
              <a:rPr lang="en-US" smtClean="0"/>
              <a:t>10/28/2010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0476F-6A42-4E3C-B4B7-910724138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241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474" y="1280167"/>
            <a:ext cx="1755458" cy="151130"/>
          </a:xfrm>
        </p:spPr>
        <p:txBody>
          <a:bodyPr anchor="b"/>
          <a:lstStyle>
            <a:lvl1pPr algn="l">
              <a:defRPr sz="1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73474" y="163414"/>
            <a:ext cx="1755458" cy="1097281"/>
          </a:xfrm>
        </p:spPr>
        <p:txBody>
          <a:bodyPr/>
          <a:lstStyle>
            <a:lvl1pPr marL="0" indent="0">
              <a:buNone/>
              <a:defRPr sz="1800"/>
            </a:lvl1pPr>
            <a:lvl2pPr marL="231365" indent="0">
              <a:buNone/>
              <a:defRPr sz="1500"/>
            </a:lvl2pPr>
            <a:lvl3pPr marL="462731" indent="0">
              <a:buNone/>
              <a:defRPr sz="1200"/>
            </a:lvl3pPr>
            <a:lvl4pPr marL="694094" indent="0">
              <a:buNone/>
              <a:defRPr sz="1000"/>
            </a:lvl4pPr>
            <a:lvl5pPr marL="925459" indent="0">
              <a:buNone/>
              <a:defRPr sz="1000"/>
            </a:lvl5pPr>
            <a:lvl6pPr marL="1156823" indent="0">
              <a:buNone/>
              <a:defRPr sz="1000"/>
            </a:lvl6pPr>
            <a:lvl7pPr marL="1388188" indent="0">
              <a:buNone/>
              <a:defRPr sz="1000"/>
            </a:lvl7pPr>
            <a:lvl8pPr marL="1619552" indent="0">
              <a:buNone/>
              <a:defRPr sz="1000"/>
            </a:lvl8pPr>
            <a:lvl9pPr marL="1850916" indent="0">
              <a:buNone/>
              <a:defRPr sz="1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3474" y="1431295"/>
            <a:ext cx="1755458" cy="214630"/>
          </a:xfrm>
        </p:spPr>
        <p:txBody>
          <a:bodyPr/>
          <a:lstStyle>
            <a:lvl1pPr marL="0" indent="0">
              <a:buNone/>
              <a:defRPr sz="600"/>
            </a:lvl1pPr>
            <a:lvl2pPr marL="231365" indent="0">
              <a:buNone/>
              <a:defRPr sz="600"/>
            </a:lvl2pPr>
            <a:lvl3pPr marL="462731" indent="0">
              <a:buNone/>
              <a:defRPr sz="600"/>
            </a:lvl3pPr>
            <a:lvl4pPr marL="694094" indent="0">
              <a:buNone/>
              <a:defRPr sz="500"/>
            </a:lvl4pPr>
            <a:lvl5pPr marL="925459" indent="0">
              <a:buNone/>
              <a:defRPr sz="500"/>
            </a:lvl5pPr>
            <a:lvl6pPr marL="1156823" indent="0">
              <a:buNone/>
              <a:defRPr sz="500"/>
            </a:lvl6pPr>
            <a:lvl7pPr marL="1388188" indent="0">
              <a:buNone/>
              <a:defRPr sz="500"/>
            </a:lvl7pPr>
            <a:lvl8pPr marL="1619552" indent="0">
              <a:buNone/>
              <a:defRPr sz="500"/>
            </a:lvl8pPr>
            <a:lvl9pPr marL="1850916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72217-DC24-48CD-AE89-68C8C8D878B4}" type="datetimeFigureOut">
              <a:rPr lang="en-US" smtClean="0"/>
              <a:t>10/28/2010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0476F-6A42-4E3C-B4B7-910724138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991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6291" y="73239"/>
            <a:ext cx="2633187" cy="304800"/>
          </a:xfrm>
          <a:prstGeom prst="rect">
            <a:avLst/>
          </a:prstGeom>
        </p:spPr>
        <p:txBody>
          <a:bodyPr vert="horz" lIns="46274" tIns="23137" rIns="46274" bIns="23137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291" y="426723"/>
            <a:ext cx="2633187" cy="1206923"/>
          </a:xfrm>
          <a:prstGeom prst="rect">
            <a:avLst/>
          </a:prstGeom>
        </p:spPr>
        <p:txBody>
          <a:bodyPr vert="horz" lIns="46274" tIns="23137" rIns="46274" bIns="23137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6288" y="1695034"/>
            <a:ext cx="682678" cy="97367"/>
          </a:xfrm>
          <a:prstGeom prst="rect">
            <a:avLst/>
          </a:prstGeom>
        </p:spPr>
        <p:txBody>
          <a:bodyPr vert="horz" lIns="46274" tIns="23137" rIns="46274" bIns="23137" rtlCol="0" anchor="ctr"/>
          <a:lstStyle>
            <a:lvl1pPr algn="l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172217-DC24-48CD-AE89-68C8C8D878B4}" type="datetimeFigureOut">
              <a:rPr lang="en-US" smtClean="0"/>
              <a:t>10/28/2010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99638" y="1695034"/>
            <a:ext cx="926492" cy="97367"/>
          </a:xfrm>
          <a:prstGeom prst="rect">
            <a:avLst/>
          </a:prstGeom>
        </p:spPr>
        <p:txBody>
          <a:bodyPr vert="horz" lIns="46274" tIns="23137" rIns="46274" bIns="23137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96797" y="1695034"/>
            <a:ext cx="682678" cy="97367"/>
          </a:xfrm>
          <a:prstGeom prst="rect">
            <a:avLst/>
          </a:prstGeom>
        </p:spPr>
        <p:txBody>
          <a:bodyPr vert="horz" lIns="46274" tIns="23137" rIns="46274" bIns="23137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20476F-6A42-4E3C-B4B7-910724138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946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62731" rtl="0" eaLnBrk="1" latinLnBrk="0" hangingPunct="1">
        <a:spcBef>
          <a:spcPct val="0"/>
        </a:spcBef>
        <a:buNone/>
        <a:defRPr sz="2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3524" indent="-173524" algn="l" defTabSz="462731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375967" indent="-144603" algn="l" defTabSz="462731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578412" indent="-115682" algn="l" defTabSz="462731" rtl="0" eaLnBrk="1" latinLnBrk="0" hangingPunct="1">
        <a:spcBef>
          <a:spcPct val="20000"/>
        </a:spcBef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809776" indent="-115682" algn="l" defTabSz="462731" rtl="0" eaLnBrk="1" latinLnBrk="0" hangingPunct="1">
        <a:spcBef>
          <a:spcPct val="20000"/>
        </a:spcBef>
        <a:buFont typeface="Arial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1041141" indent="-115682" algn="l" defTabSz="462731" rtl="0" eaLnBrk="1" latinLnBrk="0" hangingPunct="1">
        <a:spcBef>
          <a:spcPct val="20000"/>
        </a:spcBef>
        <a:buFont typeface="Arial" pitchFamily="34" charset="0"/>
        <a:buChar char="»"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1272506" indent="-115682" algn="l" defTabSz="462731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1503869" indent="-115682" algn="l" defTabSz="462731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7pPr>
      <a:lvl8pPr marL="1735234" indent="-115682" algn="l" defTabSz="462731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1966598" indent="-115682" algn="l" defTabSz="462731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62731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31365" algn="l" defTabSz="462731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62731" algn="l" defTabSz="462731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94094" algn="l" defTabSz="462731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25459" algn="l" defTabSz="462731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56823" algn="l" defTabSz="462731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88188" algn="l" defTabSz="462731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619552" algn="l" defTabSz="462731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50916" algn="l" defTabSz="462731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/>
          <p:cNvGrpSpPr/>
          <p:nvPr/>
        </p:nvGrpSpPr>
        <p:grpSpPr>
          <a:xfrm>
            <a:off x="38440" y="51063"/>
            <a:ext cx="2848883" cy="1726674"/>
            <a:chOff x="346322" y="109268"/>
            <a:chExt cx="2848883" cy="1726674"/>
          </a:xfrm>
        </p:grpSpPr>
        <p:cxnSp>
          <p:nvCxnSpPr>
            <p:cNvPr id="36" name="Straight Connector 35"/>
            <p:cNvCxnSpPr/>
            <p:nvPr/>
          </p:nvCxnSpPr>
          <p:spPr>
            <a:xfrm>
              <a:off x="386236" y="294554"/>
              <a:ext cx="2072555" cy="0"/>
            </a:xfrm>
            <a:prstGeom prst="line">
              <a:avLst/>
            </a:prstGeom>
            <a:ln w="63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ectangle 36"/>
            <p:cNvSpPr/>
            <p:nvPr/>
          </p:nvSpPr>
          <p:spPr>
            <a:xfrm>
              <a:off x="386236" y="109268"/>
              <a:ext cx="2072555" cy="1048631"/>
            </a:xfrm>
            <a:prstGeom prst="rect">
              <a:avLst/>
            </a:prstGeom>
            <a:noFill/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100" b="1" dirty="0" err="1" smtClean="0">
                  <a:solidFill>
                    <a:srgbClr val="0070C0"/>
                  </a:solidFill>
                </a:rPr>
                <a:t>Subelement</a:t>
              </a:r>
              <a:endParaRPr lang="en-US" sz="1100" b="1" dirty="0">
                <a:solidFill>
                  <a:srgbClr val="0070C0"/>
                </a:solidFill>
              </a:endParaRPr>
            </a:p>
            <a:p>
              <a:r>
                <a:rPr lang="en-US" dirty="0">
                  <a:solidFill>
                    <a:srgbClr val="0070C0"/>
                  </a:solidFill>
                </a:rPr>
                <a:t>submodel: </a:t>
              </a:r>
              <a:r>
                <a:rPr lang="en-US" dirty="0" err="1">
                  <a:solidFill>
                    <a:srgbClr val="0070C0"/>
                  </a:solidFill>
                </a:rPr>
                <a:t>SIdRef</a:t>
              </a:r>
              <a:endParaRPr lang="en-US" dirty="0">
                <a:solidFill>
                  <a:srgbClr val="0070C0"/>
                </a:solidFill>
              </a:endParaRPr>
            </a:p>
            <a:p>
              <a:r>
                <a:rPr lang="en-US" sz="900" dirty="0" smtClean="0">
                  <a:solidFill>
                    <a:srgbClr val="0070C0"/>
                  </a:solidFill>
                </a:rPr>
                <a:t>port</a:t>
              </a:r>
              <a:r>
                <a:rPr lang="en-US" sz="900" dirty="0" smtClean="0">
                  <a:solidFill>
                    <a:srgbClr val="0070C0"/>
                  </a:solidFill>
                </a:rPr>
                <a:t>: </a:t>
              </a:r>
              <a:r>
                <a:rPr lang="en-US" sz="900" dirty="0" err="1" smtClean="0">
                  <a:solidFill>
                    <a:srgbClr val="0070C0"/>
                  </a:solidFill>
                </a:rPr>
                <a:t>PidRef</a:t>
              </a:r>
              <a:r>
                <a:rPr lang="en-US" sz="900" dirty="0" smtClean="0">
                  <a:solidFill>
                    <a:srgbClr val="0070C0"/>
                  </a:solidFill>
                </a:rPr>
                <a:t> {use=“optional”}</a:t>
              </a:r>
            </a:p>
            <a:p>
              <a:r>
                <a:rPr lang="en-US" sz="900" dirty="0" err="1" smtClean="0">
                  <a:solidFill>
                    <a:srgbClr val="0070C0"/>
                  </a:solidFill>
                </a:rPr>
                <a:t>idRef</a:t>
              </a:r>
              <a:r>
                <a:rPr lang="en-US" sz="900" dirty="0" smtClean="0">
                  <a:solidFill>
                    <a:srgbClr val="0070C0"/>
                  </a:solidFill>
                </a:rPr>
                <a:t>: </a:t>
              </a:r>
              <a:r>
                <a:rPr lang="en-US" sz="900" dirty="0" err="1" smtClean="0">
                  <a:solidFill>
                    <a:srgbClr val="0070C0"/>
                  </a:solidFill>
                </a:rPr>
                <a:t>SIdRef</a:t>
              </a:r>
              <a:r>
                <a:rPr lang="en-US" sz="900" dirty="0" smtClean="0">
                  <a:solidFill>
                    <a:srgbClr val="0070C0"/>
                  </a:solidFill>
                </a:rPr>
                <a:t> {use=“optional”}</a:t>
              </a:r>
            </a:p>
            <a:p>
              <a:r>
                <a:rPr lang="en-US" sz="900" dirty="0" err="1" smtClean="0">
                  <a:solidFill>
                    <a:srgbClr val="0070C0"/>
                  </a:solidFill>
                </a:rPr>
                <a:t>metaidRef</a:t>
              </a:r>
              <a:r>
                <a:rPr lang="en-US" sz="900" dirty="0" smtClean="0">
                  <a:solidFill>
                    <a:srgbClr val="0070C0"/>
                  </a:solidFill>
                </a:rPr>
                <a:t>: </a:t>
              </a:r>
              <a:r>
                <a:rPr lang="en-US" sz="900" dirty="0" err="1" smtClean="0">
                  <a:solidFill>
                    <a:srgbClr val="0070C0"/>
                  </a:solidFill>
                </a:rPr>
                <a:t>metaidRef</a:t>
              </a:r>
              <a:r>
                <a:rPr lang="en-US" sz="900" dirty="0" smtClean="0">
                  <a:solidFill>
                    <a:srgbClr val="0070C0"/>
                  </a:solidFill>
                </a:rPr>
                <a:t> {use=“optional”}</a:t>
              </a:r>
            </a:p>
            <a:p>
              <a:r>
                <a:rPr lang="en-US" sz="900" dirty="0" err="1" smtClean="0">
                  <a:solidFill>
                    <a:srgbClr val="0070C0"/>
                  </a:solidFill>
                </a:rPr>
                <a:t>xpath:element</a:t>
              </a:r>
              <a:r>
                <a:rPr lang="en-US" sz="900" dirty="0" smtClean="0">
                  <a:solidFill>
                    <a:srgbClr val="0070C0"/>
                  </a:solidFill>
                </a:rPr>
                <a:t>: string {use=“optional”}</a:t>
              </a:r>
            </a:p>
            <a:p>
              <a:r>
                <a:rPr lang="en-US" sz="900" dirty="0" smtClean="0">
                  <a:solidFill>
                    <a:srgbClr val="0070C0"/>
                  </a:solidFill>
                </a:rPr>
                <a:t>deletion: </a:t>
              </a:r>
              <a:r>
                <a:rPr lang="en-US" sz="900" dirty="0" err="1" smtClean="0">
                  <a:solidFill>
                    <a:srgbClr val="0070C0"/>
                  </a:solidFill>
                </a:rPr>
                <a:t>SIdRef</a:t>
              </a:r>
              <a:r>
                <a:rPr lang="en-US" sz="900" dirty="0" smtClean="0">
                  <a:solidFill>
                    <a:srgbClr val="0070C0"/>
                  </a:solidFill>
                </a:rPr>
                <a:t> {use=“optional”}</a:t>
              </a:r>
            </a:p>
            <a:p>
              <a:endParaRPr lang="en-US" sz="900" dirty="0" smtClean="0">
                <a:solidFill>
                  <a:srgbClr val="0070C0"/>
                </a:solidFill>
              </a:endParaRPr>
            </a:p>
            <a:p>
              <a:endParaRPr lang="en-US" sz="900" dirty="0" smtClean="0">
                <a:solidFill>
                  <a:srgbClr val="0070C0"/>
                </a:solidFill>
              </a:endParaRPr>
            </a:p>
          </p:txBody>
        </p:sp>
        <p:sp>
          <p:nvSpPr>
            <p:cNvPr id="38" name="Diamond 37"/>
            <p:cNvSpPr/>
            <p:nvPr/>
          </p:nvSpPr>
          <p:spPr>
            <a:xfrm>
              <a:off x="352801" y="1157899"/>
              <a:ext cx="66869" cy="167916"/>
            </a:xfrm>
            <a:prstGeom prst="diamond">
              <a:avLst/>
            </a:prstGeom>
            <a:solidFill>
              <a:srgbClr val="0070C0"/>
            </a:solidFill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ctr"/>
            <a:lstStyle/>
            <a:p>
              <a:pPr algn="ctr"/>
              <a:endParaRPr lang="en-US">
                <a:solidFill>
                  <a:srgbClr val="0070C0"/>
                </a:solidFill>
              </a:endParaRPr>
            </a:p>
          </p:txBody>
        </p:sp>
        <p:cxnSp>
          <p:nvCxnSpPr>
            <p:cNvPr id="39" name="Elbow Connector 38"/>
            <p:cNvCxnSpPr>
              <a:stCxn id="38" idx="2"/>
              <a:endCxn id="44" idx="0"/>
            </p:cNvCxnSpPr>
            <p:nvPr/>
          </p:nvCxnSpPr>
          <p:spPr>
            <a:xfrm rot="16200000" flipH="1">
              <a:off x="739231" y="972820"/>
              <a:ext cx="267464" cy="973454"/>
            </a:xfrm>
            <a:prstGeom prst="bentConnector3">
              <a:avLst>
                <a:gd name="adj1" fmla="val 50000"/>
              </a:avLst>
            </a:prstGeom>
            <a:ln w="63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0" name="Group 39"/>
            <p:cNvGrpSpPr/>
            <p:nvPr/>
          </p:nvGrpSpPr>
          <p:grpSpPr>
            <a:xfrm>
              <a:off x="2613036" y="109269"/>
              <a:ext cx="582169" cy="422032"/>
              <a:chOff x="3382506" y="214881"/>
              <a:chExt cx="582169" cy="422032"/>
            </a:xfrm>
          </p:grpSpPr>
          <p:sp>
            <p:nvSpPr>
              <p:cNvPr id="45" name="Rectangle 44"/>
              <p:cNvSpPr/>
              <p:nvPr/>
            </p:nvSpPr>
            <p:spPr>
              <a:xfrm>
                <a:off x="3382506" y="214881"/>
                <a:ext cx="582169" cy="304800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spcCol="0" rtlCol="0" anchor="ctr"/>
              <a:lstStyle/>
              <a:p>
                <a:pPr algn="ctr"/>
                <a:r>
                  <a:rPr lang="en-US" sz="1100" b="1" dirty="0">
                    <a:solidFill>
                      <a:schemeClr val="tx1"/>
                    </a:solidFill>
                  </a:rPr>
                  <a:t>SBase</a:t>
                </a:r>
              </a:p>
            </p:txBody>
          </p:sp>
          <p:sp>
            <p:nvSpPr>
              <p:cNvPr id="46" name="Isosceles Triangle 45"/>
              <p:cNvSpPr/>
              <p:nvPr/>
            </p:nvSpPr>
            <p:spPr>
              <a:xfrm>
                <a:off x="3593991" y="522613"/>
                <a:ext cx="159199" cy="114300"/>
              </a:xfrm>
              <a:prstGeom prst="triangle">
                <a:avLst/>
              </a:prstGeom>
              <a:noFill/>
              <a:ln w="63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spcCol="0" rtlCol="0" anchor="ctr"/>
              <a:lstStyle/>
              <a:p>
                <a:pPr algn="ctr"/>
                <a:endParaRPr lang="en-US" sz="1100" b="1" dirty="0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41" name="Rectangle 40"/>
            <p:cNvSpPr/>
            <p:nvPr/>
          </p:nvSpPr>
          <p:spPr>
            <a:xfrm>
              <a:off x="346322" y="1272033"/>
              <a:ext cx="744114" cy="369332"/>
            </a:xfrm>
            <a:prstGeom prst="rect">
              <a:avLst/>
            </a:prstGeom>
            <a:ln>
              <a:noFill/>
            </a:ln>
          </p:spPr>
          <p:txBody>
            <a:bodyPr wrap="none" lIns="91440" tIns="45720" rIns="91440" bIns="45720">
              <a:spAutoFit/>
            </a:bodyPr>
            <a:lstStyle/>
            <a:p>
              <a:r>
                <a:rPr lang="en-US" sz="900" dirty="0" err="1">
                  <a:solidFill>
                    <a:srgbClr val="0070C0"/>
                  </a:solidFill>
                </a:rPr>
                <a:t>s</a:t>
              </a:r>
              <a:r>
                <a:rPr lang="en-US" sz="900" dirty="0" err="1" smtClean="0">
                  <a:solidFill>
                    <a:srgbClr val="0070C0"/>
                  </a:solidFill>
                </a:rPr>
                <a:t>ubelement</a:t>
              </a:r>
              <a:endParaRPr lang="en-US" sz="900" dirty="0" smtClean="0">
                <a:solidFill>
                  <a:srgbClr val="0070C0"/>
                </a:solidFill>
              </a:endParaRPr>
            </a:p>
            <a:p>
              <a:r>
                <a:rPr lang="en-US" sz="900" dirty="0" smtClean="0">
                  <a:solidFill>
                    <a:srgbClr val="0070C0"/>
                  </a:solidFill>
                </a:rPr>
                <a:t>0,1</a:t>
              </a:r>
              <a:endParaRPr lang="en-US" sz="900" dirty="0">
                <a:solidFill>
                  <a:srgbClr val="0070C0"/>
                </a:solidFill>
              </a:endParaRPr>
            </a:p>
          </p:txBody>
        </p:sp>
        <p:cxnSp>
          <p:nvCxnSpPr>
            <p:cNvPr id="42" name="Elbow Connector 41"/>
            <p:cNvCxnSpPr>
              <a:stCxn id="44" idx="3"/>
              <a:endCxn id="46" idx="3"/>
            </p:cNvCxnSpPr>
            <p:nvPr/>
          </p:nvCxnSpPr>
          <p:spPr>
            <a:xfrm flipV="1">
              <a:off x="2236493" y="531301"/>
              <a:ext cx="667628" cy="1183310"/>
            </a:xfrm>
            <a:prstGeom prst="bentConnector2">
              <a:avLst/>
            </a:prstGeom>
            <a:ln w="63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Elbow Connector 42"/>
            <p:cNvCxnSpPr>
              <a:stCxn id="37" idx="3"/>
              <a:endCxn id="46" idx="3"/>
            </p:cNvCxnSpPr>
            <p:nvPr/>
          </p:nvCxnSpPr>
          <p:spPr>
            <a:xfrm flipV="1">
              <a:off x="2458791" y="531301"/>
              <a:ext cx="445330" cy="102283"/>
            </a:xfrm>
            <a:prstGeom prst="bentConnector2">
              <a:avLst/>
            </a:prstGeom>
            <a:ln w="63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Rectangle 43"/>
            <p:cNvSpPr/>
            <p:nvPr/>
          </p:nvSpPr>
          <p:spPr>
            <a:xfrm>
              <a:off x="482887" y="1593279"/>
              <a:ext cx="1753606" cy="242663"/>
            </a:xfrm>
            <a:prstGeom prst="rect">
              <a:avLst/>
            </a:prstGeom>
            <a:noFill/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t"/>
            <a:lstStyle/>
            <a:p>
              <a:pPr algn="ctr"/>
              <a:r>
                <a:rPr lang="en-US" sz="1100" b="1" dirty="0" err="1" smtClean="0">
                  <a:solidFill>
                    <a:srgbClr val="0070C0"/>
                  </a:solidFill>
                </a:rPr>
                <a:t>Subelement</a:t>
              </a:r>
              <a:endParaRPr lang="en-US" sz="1100" b="1" dirty="0" smtClean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87130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3473</TotalTime>
  <Words>49</Words>
  <Application>Microsoft Office PowerPoint</Application>
  <PresentationFormat>Custom</PresentationFormat>
  <Paragraphs>12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</dc:creator>
  <cp:lastModifiedBy>Sara</cp:lastModifiedBy>
  <cp:revision>36</cp:revision>
  <dcterms:created xsi:type="dcterms:W3CDTF">2010-09-15T17:30:40Z</dcterms:created>
  <dcterms:modified xsi:type="dcterms:W3CDTF">2010-10-28T22:50:41Z</dcterms:modified>
</cp:coreProperties>
</file>