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00400" cy="3200400"/>
  <p:notesSz cx="6858000" cy="9144000"/>
  <p:defaultTextStyle>
    <a:defPPr>
      <a:defRPr lang="en-US"/>
    </a:defPPr>
    <a:lvl1pPr marL="0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8850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7701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16551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55401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94251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33101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71951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910802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42" d="100"/>
          <a:sy n="242" d="100"/>
        </p:scale>
        <p:origin x="-2526" y="-90"/>
      </p:cViewPr>
      <p:guideLst>
        <p:guide orient="horz" pos="1009"/>
        <p:guide pos="10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994209"/>
            <a:ext cx="2720340" cy="686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1813560"/>
            <a:ext cx="2240280" cy="817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8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7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16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55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9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33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71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10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" y="128173"/>
            <a:ext cx="720090" cy="2730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" y="128173"/>
            <a:ext cx="2106930" cy="2730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0" y="2056555"/>
            <a:ext cx="2720340" cy="635635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10" y="1356473"/>
            <a:ext cx="2720340" cy="700086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388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770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1655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5540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9425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3310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7195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91080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" y="746764"/>
            <a:ext cx="1413510" cy="211211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" y="746764"/>
            <a:ext cx="1413510" cy="211211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9" y="716393"/>
            <a:ext cx="1414065" cy="2985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8850" indent="0">
              <a:buNone/>
              <a:defRPr sz="1100" b="1"/>
            </a:lvl2pPr>
            <a:lvl3pPr marL="477701" indent="0">
              <a:buNone/>
              <a:defRPr sz="900" b="1"/>
            </a:lvl3pPr>
            <a:lvl4pPr marL="716551" indent="0">
              <a:buNone/>
              <a:defRPr sz="800" b="1"/>
            </a:lvl4pPr>
            <a:lvl5pPr marL="955401" indent="0">
              <a:buNone/>
              <a:defRPr sz="800" b="1"/>
            </a:lvl5pPr>
            <a:lvl6pPr marL="1194251" indent="0">
              <a:buNone/>
              <a:defRPr sz="800" b="1"/>
            </a:lvl6pPr>
            <a:lvl7pPr marL="1433101" indent="0">
              <a:buNone/>
              <a:defRPr sz="800" b="1"/>
            </a:lvl7pPr>
            <a:lvl8pPr marL="1671951" indent="0">
              <a:buNone/>
              <a:defRPr sz="800" b="1"/>
            </a:lvl8pPr>
            <a:lvl9pPr marL="191080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9" y="1014948"/>
            <a:ext cx="1414065" cy="1843935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63" y="716393"/>
            <a:ext cx="1414622" cy="2985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8850" indent="0">
              <a:buNone/>
              <a:defRPr sz="1100" b="1"/>
            </a:lvl2pPr>
            <a:lvl3pPr marL="477701" indent="0">
              <a:buNone/>
              <a:defRPr sz="900" b="1"/>
            </a:lvl3pPr>
            <a:lvl4pPr marL="716551" indent="0">
              <a:buNone/>
              <a:defRPr sz="800" b="1"/>
            </a:lvl4pPr>
            <a:lvl5pPr marL="955401" indent="0">
              <a:buNone/>
              <a:defRPr sz="800" b="1"/>
            </a:lvl5pPr>
            <a:lvl6pPr marL="1194251" indent="0">
              <a:buNone/>
              <a:defRPr sz="800" b="1"/>
            </a:lvl6pPr>
            <a:lvl7pPr marL="1433101" indent="0">
              <a:buNone/>
              <a:defRPr sz="800" b="1"/>
            </a:lvl7pPr>
            <a:lvl8pPr marL="1671951" indent="0">
              <a:buNone/>
              <a:defRPr sz="800" b="1"/>
            </a:lvl8pPr>
            <a:lvl9pPr marL="191080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63" y="1014948"/>
            <a:ext cx="1414622" cy="1843935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1" y="127425"/>
            <a:ext cx="1052910" cy="542289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69" y="127430"/>
            <a:ext cx="1789112" cy="2731454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1" y="669722"/>
            <a:ext cx="1052910" cy="2189165"/>
          </a:xfrm>
        </p:spPr>
        <p:txBody>
          <a:bodyPr/>
          <a:lstStyle>
            <a:lvl1pPr marL="0" indent="0">
              <a:buNone/>
              <a:defRPr sz="700"/>
            </a:lvl1pPr>
            <a:lvl2pPr marL="238850" indent="0">
              <a:buNone/>
              <a:defRPr sz="700"/>
            </a:lvl2pPr>
            <a:lvl3pPr marL="477701" indent="0">
              <a:buNone/>
              <a:defRPr sz="500"/>
            </a:lvl3pPr>
            <a:lvl4pPr marL="716551" indent="0">
              <a:buNone/>
              <a:defRPr sz="500"/>
            </a:lvl4pPr>
            <a:lvl5pPr marL="955401" indent="0">
              <a:buNone/>
              <a:defRPr sz="500"/>
            </a:lvl5pPr>
            <a:lvl6pPr marL="1194251" indent="0">
              <a:buNone/>
              <a:defRPr sz="500"/>
            </a:lvl6pPr>
            <a:lvl7pPr marL="1433101" indent="0">
              <a:buNone/>
              <a:defRPr sz="500"/>
            </a:lvl7pPr>
            <a:lvl8pPr marL="1671951" indent="0">
              <a:buNone/>
              <a:defRPr sz="500"/>
            </a:lvl8pPr>
            <a:lvl9pPr marL="191080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0" y="2240289"/>
            <a:ext cx="1920240" cy="26448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0" y="285966"/>
            <a:ext cx="1920240" cy="1920240"/>
          </a:xfrm>
        </p:spPr>
        <p:txBody>
          <a:bodyPr/>
          <a:lstStyle>
            <a:lvl1pPr marL="0" indent="0">
              <a:buNone/>
              <a:defRPr sz="1700"/>
            </a:lvl1pPr>
            <a:lvl2pPr marL="238850" indent="0">
              <a:buNone/>
              <a:defRPr sz="1400"/>
            </a:lvl2pPr>
            <a:lvl3pPr marL="477701" indent="0">
              <a:buNone/>
              <a:defRPr sz="1200"/>
            </a:lvl3pPr>
            <a:lvl4pPr marL="716551" indent="0">
              <a:buNone/>
              <a:defRPr sz="1100"/>
            </a:lvl4pPr>
            <a:lvl5pPr marL="955401" indent="0">
              <a:buNone/>
              <a:defRPr sz="1100"/>
            </a:lvl5pPr>
            <a:lvl6pPr marL="1194251" indent="0">
              <a:buNone/>
              <a:defRPr sz="1100"/>
            </a:lvl6pPr>
            <a:lvl7pPr marL="1433101" indent="0">
              <a:buNone/>
              <a:defRPr sz="1100"/>
            </a:lvl7pPr>
            <a:lvl8pPr marL="1671951" indent="0">
              <a:buNone/>
              <a:defRPr sz="1100"/>
            </a:lvl8pPr>
            <a:lvl9pPr marL="1910802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0" y="2504765"/>
            <a:ext cx="1920240" cy="375605"/>
          </a:xfrm>
        </p:spPr>
        <p:txBody>
          <a:bodyPr/>
          <a:lstStyle>
            <a:lvl1pPr marL="0" indent="0">
              <a:buNone/>
              <a:defRPr sz="700"/>
            </a:lvl1pPr>
            <a:lvl2pPr marL="238850" indent="0">
              <a:buNone/>
              <a:defRPr sz="700"/>
            </a:lvl2pPr>
            <a:lvl3pPr marL="477701" indent="0">
              <a:buNone/>
              <a:defRPr sz="500"/>
            </a:lvl3pPr>
            <a:lvl4pPr marL="716551" indent="0">
              <a:buNone/>
              <a:defRPr sz="500"/>
            </a:lvl4pPr>
            <a:lvl5pPr marL="955401" indent="0">
              <a:buNone/>
              <a:defRPr sz="500"/>
            </a:lvl5pPr>
            <a:lvl6pPr marL="1194251" indent="0">
              <a:buNone/>
              <a:defRPr sz="500"/>
            </a:lvl6pPr>
            <a:lvl7pPr marL="1433101" indent="0">
              <a:buNone/>
              <a:defRPr sz="500"/>
            </a:lvl7pPr>
            <a:lvl8pPr marL="1671951" indent="0">
              <a:buNone/>
              <a:defRPr sz="500"/>
            </a:lvl8pPr>
            <a:lvl9pPr marL="191080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128168"/>
            <a:ext cx="2880360" cy="533400"/>
          </a:xfrm>
          <a:prstGeom prst="rect">
            <a:avLst/>
          </a:prstGeom>
        </p:spPr>
        <p:txBody>
          <a:bodyPr vert="horz" lIns="47770" tIns="23885" rIns="47770" bIns="2388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746764"/>
            <a:ext cx="2880360" cy="2112117"/>
          </a:xfrm>
          <a:prstGeom prst="rect">
            <a:avLst/>
          </a:prstGeom>
        </p:spPr>
        <p:txBody>
          <a:bodyPr vert="horz" lIns="47770" tIns="23885" rIns="47770" bIns="238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2966308"/>
            <a:ext cx="746760" cy="170393"/>
          </a:xfrm>
          <a:prstGeom prst="rect">
            <a:avLst/>
          </a:prstGeom>
        </p:spPr>
        <p:txBody>
          <a:bodyPr vert="horz" lIns="47770" tIns="23885" rIns="47770" bIns="23885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2966308"/>
            <a:ext cx="1013460" cy="170393"/>
          </a:xfrm>
          <a:prstGeom prst="rect">
            <a:avLst/>
          </a:prstGeom>
        </p:spPr>
        <p:txBody>
          <a:bodyPr vert="horz" lIns="47770" tIns="23885" rIns="47770" bIns="23885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2966308"/>
            <a:ext cx="746760" cy="170393"/>
          </a:xfrm>
          <a:prstGeom prst="rect">
            <a:avLst/>
          </a:prstGeom>
        </p:spPr>
        <p:txBody>
          <a:bodyPr vert="horz" lIns="47770" tIns="23885" rIns="47770" bIns="23885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7701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138" indent="-179138" algn="l" defTabSz="47770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8132" indent="-149281" algn="l" defTabSz="47770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7125" indent="-119425" algn="l" defTabSz="47770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35976" indent="-119425" algn="l" defTabSz="477701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74826" indent="-119425" algn="l" defTabSz="477701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3676" indent="-119425" algn="l" defTabSz="477701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52527" indent="-119425" algn="l" defTabSz="477701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791377" indent="-119425" algn="l" defTabSz="477701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030227" indent="-119425" algn="l" defTabSz="477701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8850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7701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16551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55401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94251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33101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71951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10802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46522" y="49921"/>
            <a:ext cx="3107356" cy="3002090"/>
            <a:chOff x="46522" y="49921"/>
            <a:chExt cx="3107356" cy="3002090"/>
          </a:xfrm>
        </p:grpSpPr>
        <p:grpSp>
          <p:nvGrpSpPr>
            <p:cNvPr id="74" name="Group 73"/>
            <p:cNvGrpSpPr/>
            <p:nvPr/>
          </p:nvGrpSpPr>
          <p:grpSpPr>
            <a:xfrm>
              <a:off x="46522" y="49921"/>
              <a:ext cx="3107356" cy="3002090"/>
              <a:chOff x="76200" y="69680"/>
              <a:chExt cx="3107356" cy="300209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45179" y="70254"/>
                <a:ext cx="2369421" cy="2438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100" b="1" dirty="0" smtClean="0">
                    <a:solidFill>
                      <a:schemeClr val="tx1"/>
                    </a:solidFill>
                  </a:rPr>
                  <a:t>SBML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(extended</a:t>
                </a:r>
                <a:r>
                  <a:rPr lang="en-US" b="1" i="1" dirty="0" smtClean="0">
                    <a:solidFill>
                      <a:srgbClr val="00B050"/>
                    </a:solidFill>
                  </a:rPr>
                  <a:t>)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Diamond 75"/>
              <p:cNvSpPr/>
              <p:nvPr/>
            </p:nvSpPr>
            <p:spPr>
              <a:xfrm>
                <a:off x="111341" y="312087"/>
                <a:ext cx="66869" cy="152398"/>
              </a:xfrm>
              <a:prstGeom prst="diamond">
                <a:avLst/>
              </a:prstGeom>
              <a:solidFill>
                <a:srgbClr val="00B050"/>
              </a:solidFill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Elbow Connector 76"/>
              <p:cNvCxnSpPr>
                <a:stCxn id="85" idx="2"/>
                <a:endCxn id="83" idx="0"/>
              </p:cNvCxnSpPr>
              <p:nvPr/>
            </p:nvCxnSpPr>
            <p:spPr>
              <a:xfrm rot="16200000" flipH="1">
                <a:off x="916956" y="609587"/>
                <a:ext cx="128831" cy="1136676"/>
              </a:xfrm>
              <a:prstGeom prst="bentConnector3">
                <a:avLst>
                  <a:gd name="adj1" fmla="val 50000"/>
                </a:avLst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413033" y="656313"/>
                <a:ext cx="1648969" cy="304800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>
                    <a:solidFill>
                      <a:srgbClr val="0070C0"/>
                    </a:solidFill>
                  </a:rPr>
                  <a:t>ListOfModelDefinitions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601387" y="69680"/>
                <a:ext cx="582169" cy="24441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SBase</a:t>
                </a:r>
              </a:p>
            </p:txBody>
          </p:sp>
          <p:sp>
            <p:nvSpPr>
              <p:cNvPr id="80" name="Isosceles Triangle 79"/>
              <p:cNvSpPr/>
              <p:nvPr/>
            </p:nvSpPr>
            <p:spPr>
              <a:xfrm>
                <a:off x="2812871" y="313743"/>
                <a:ext cx="159199" cy="114300"/>
              </a:xfrm>
              <a:prstGeom prst="triangl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1" name="Elbow Connector 80"/>
              <p:cNvCxnSpPr>
                <a:stCxn id="78" idx="3"/>
                <a:endCxn id="80" idx="3"/>
              </p:cNvCxnSpPr>
              <p:nvPr/>
            </p:nvCxnSpPr>
            <p:spPr>
              <a:xfrm flipV="1">
                <a:off x="2062002" y="428043"/>
                <a:ext cx="830469" cy="380670"/>
              </a:xfrm>
              <a:prstGeom prst="bentConnector2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 81"/>
              <p:cNvSpPr/>
              <p:nvPr/>
            </p:nvSpPr>
            <p:spPr>
              <a:xfrm>
                <a:off x="97799" y="371644"/>
                <a:ext cx="1252266" cy="369332"/>
              </a:xfrm>
              <a:prstGeom prst="rect">
                <a:avLst/>
              </a:prstGeom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900" dirty="0" err="1">
                    <a:solidFill>
                      <a:srgbClr val="00B050"/>
                    </a:solidFill>
                  </a:rPr>
                  <a:t>listOfModelDefinitions</a:t>
                </a:r>
                <a:endParaRPr lang="en-US" sz="900" dirty="0">
                  <a:solidFill>
                    <a:srgbClr val="00B050"/>
                  </a:solidFill>
                </a:endParaRPr>
              </a:p>
              <a:p>
                <a:r>
                  <a:rPr lang="en-US" sz="900" dirty="0">
                    <a:solidFill>
                      <a:srgbClr val="00B050"/>
                    </a:solidFill>
                  </a:rPr>
                  <a:t>0,1</a:t>
                </a: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25224" y="1242341"/>
                <a:ext cx="1648969" cy="3048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 smtClean="0">
                    <a:solidFill>
                      <a:sysClr val="windowText" lastClr="000000"/>
                    </a:solidFill>
                  </a:rPr>
                  <a:t>Model </a:t>
                </a:r>
                <a:r>
                  <a:rPr lang="en-US" sz="1100" b="1" i="1" dirty="0">
                    <a:solidFill>
                      <a:srgbClr val="00B050"/>
                    </a:solidFill>
                  </a:rPr>
                  <a:t>(extended</a:t>
                </a:r>
                <a:r>
                  <a:rPr lang="en-US" sz="1100" b="1" i="1" dirty="0" smtClean="0">
                    <a:solidFill>
                      <a:srgbClr val="00B050"/>
                    </a:solidFill>
                  </a:rPr>
                  <a:t>)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64938" y="1017985"/>
                <a:ext cx="950901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900" dirty="0" err="1" smtClean="0">
                    <a:solidFill>
                      <a:srgbClr val="0070C0"/>
                    </a:solidFill>
                  </a:rPr>
                  <a:t>modelDefinition</a:t>
                </a:r>
                <a:endParaRPr lang="en-US" sz="900" dirty="0">
                  <a:solidFill>
                    <a:srgbClr val="0070C0"/>
                  </a:solidFill>
                </a:endParaRPr>
              </a:p>
              <a:p>
                <a:r>
                  <a:rPr lang="en-US" sz="900" dirty="0">
                    <a:solidFill>
                      <a:srgbClr val="0070C0"/>
                    </a:solidFill>
                  </a:rPr>
                  <a:t>0,…,*</a:t>
                </a:r>
              </a:p>
            </p:txBody>
          </p:sp>
          <p:sp>
            <p:nvSpPr>
              <p:cNvPr id="85" name="Diamond 84"/>
              <p:cNvSpPr/>
              <p:nvPr/>
            </p:nvSpPr>
            <p:spPr>
              <a:xfrm>
                <a:off x="379598" y="961112"/>
                <a:ext cx="66869" cy="152398"/>
              </a:xfrm>
              <a:prstGeom prst="diamond">
                <a:avLst/>
              </a:prstGeom>
              <a:solidFill>
                <a:srgbClr val="0070C0"/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86" name="Elbow Connector 85"/>
              <p:cNvCxnSpPr>
                <a:stCxn id="75" idx="2"/>
                <a:endCxn id="80" idx="3"/>
              </p:cNvCxnSpPr>
              <p:nvPr/>
            </p:nvCxnSpPr>
            <p:spPr>
              <a:xfrm rot="16200000" flipH="1">
                <a:off x="2054206" y="-410223"/>
                <a:ext cx="113949" cy="1562581"/>
              </a:xfrm>
              <a:prstGeom prst="bentConnector3">
                <a:avLst>
                  <a:gd name="adj1" fmla="val 199308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Elbow Connector 86"/>
              <p:cNvCxnSpPr>
                <a:stCxn id="83" idx="3"/>
                <a:endCxn id="80" idx="3"/>
              </p:cNvCxnSpPr>
              <p:nvPr/>
            </p:nvCxnSpPr>
            <p:spPr>
              <a:xfrm flipV="1">
                <a:off x="2374193" y="428043"/>
                <a:ext cx="518278" cy="966698"/>
              </a:xfrm>
              <a:prstGeom prst="bentConnector2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Elbow Connector 87"/>
              <p:cNvCxnSpPr>
                <a:stCxn id="76" idx="2"/>
                <a:endCxn id="89" idx="0"/>
              </p:cNvCxnSpPr>
              <p:nvPr/>
            </p:nvCxnSpPr>
            <p:spPr>
              <a:xfrm rot="16200000" flipH="1">
                <a:off x="-460095" y="1069356"/>
                <a:ext cx="2302485" cy="1092742"/>
              </a:xfrm>
              <a:prstGeom prst="bentConnector3">
                <a:avLst>
                  <a:gd name="adj1" fmla="val 96245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413033" y="2766970"/>
                <a:ext cx="1648969" cy="3048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 smtClean="0">
                    <a:solidFill>
                      <a:sysClr val="windowText" lastClr="000000"/>
                    </a:solidFill>
                  </a:rPr>
                  <a:t>Model </a:t>
                </a:r>
                <a:r>
                  <a:rPr lang="en-US" sz="1100" b="1" i="1" dirty="0">
                    <a:solidFill>
                      <a:srgbClr val="00B050"/>
                    </a:solidFill>
                  </a:rPr>
                  <a:t>(extended</a:t>
                </a:r>
                <a:r>
                  <a:rPr lang="en-US" sz="1100" b="1" i="1" dirty="0" smtClean="0">
                    <a:solidFill>
                      <a:srgbClr val="00B050"/>
                    </a:solidFill>
                  </a:rPr>
                  <a:t>)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200" y="2508063"/>
                <a:ext cx="484428" cy="230832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900" dirty="0" smtClean="0"/>
                  <a:t>model</a:t>
                </a:r>
                <a:endParaRPr lang="en-US" sz="900" dirty="0"/>
              </a:p>
            </p:txBody>
          </p:sp>
          <p:cxnSp>
            <p:nvCxnSpPr>
              <p:cNvPr id="91" name="Elbow Connector 90"/>
              <p:cNvCxnSpPr>
                <a:stCxn id="89" idx="3"/>
                <a:endCxn id="80" idx="3"/>
              </p:cNvCxnSpPr>
              <p:nvPr/>
            </p:nvCxnSpPr>
            <p:spPr>
              <a:xfrm flipV="1">
                <a:off x="2062002" y="428043"/>
                <a:ext cx="830469" cy="2491327"/>
              </a:xfrm>
              <a:prstGeom prst="bentConnector2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Elbow Connector 91"/>
              <p:cNvCxnSpPr>
                <a:stCxn id="76" idx="2"/>
                <a:endCxn id="78" idx="0"/>
              </p:cNvCxnSpPr>
              <p:nvPr/>
            </p:nvCxnSpPr>
            <p:spPr>
              <a:xfrm rot="16200000" flipH="1">
                <a:off x="595233" y="14028"/>
                <a:ext cx="191828" cy="1092742"/>
              </a:xfrm>
              <a:prstGeom prst="bentConnector3">
                <a:avLst>
                  <a:gd name="adj1" fmla="val 50000"/>
                </a:avLst>
              </a:prstGeom>
              <a:ln w="63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Elbow Connector 92"/>
            <p:cNvCxnSpPr>
              <a:stCxn id="85" idx="2"/>
              <a:endCxn id="94" idx="0"/>
            </p:cNvCxnSpPr>
            <p:nvPr/>
          </p:nvCxnSpPr>
          <p:spPr>
            <a:xfrm rot="16200000" flipH="1">
              <a:off x="658191" y="818915"/>
              <a:ext cx="657209" cy="1206880"/>
            </a:xfrm>
            <a:prstGeom prst="bentConnector3">
              <a:avLst>
                <a:gd name="adj1" fmla="val 90276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695547" y="1750960"/>
              <a:ext cx="1789375" cy="789936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t"/>
            <a:lstStyle/>
            <a:p>
              <a:pPr algn="ctr"/>
              <a:r>
                <a:rPr lang="en-US" sz="1100" b="1" dirty="0" err="1" smtClean="0">
                  <a:solidFill>
                    <a:schemeClr val="accent1"/>
                  </a:solidFill>
                </a:rPr>
                <a:t>ExternalModelDefinition</a:t>
              </a:r>
              <a:endParaRPr lang="en-US" sz="1100" b="1" dirty="0" smtClean="0">
                <a:solidFill>
                  <a:schemeClr val="accent1"/>
                </a:solidFill>
              </a:endParaRPr>
            </a:p>
            <a:p>
              <a:pPr defTabSz="417972"/>
              <a:r>
                <a:rPr lang="en-US" dirty="0" smtClean="0">
                  <a:solidFill>
                    <a:srgbClr val="0070C0"/>
                  </a:solidFill>
                </a:rPr>
                <a:t>id</a:t>
              </a:r>
              <a:r>
                <a:rPr lang="en-US" dirty="0">
                  <a:solidFill>
                    <a:srgbClr val="0070C0"/>
                  </a:solidFill>
                </a:rPr>
                <a:t>: Sid</a:t>
              </a:r>
            </a:p>
            <a:p>
              <a:pPr defTabSz="417972"/>
              <a:r>
                <a:rPr lang="en-US" dirty="0" smtClean="0">
                  <a:solidFill>
                    <a:srgbClr val="0070C0"/>
                  </a:solidFill>
                </a:rPr>
                <a:t>source</a:t>
              </a:r>
              <a:r>
                <a:rPr lang="en-US">
                  <a:solidFill>
                    <a:srgbClr val="0070C0"/>
                  </a:solidFill>
                </a:rPr>
                <a:t>: </a:t>
              </a:r>
              <a:r>
                <a:rPr lang="en-US" smtClean="0">
                  <a:solidFill>
                    <a:srgbClr val="0070C0"/>
                  </a:solidFill>
                </a:rPr>
                <a:t>URI</a:t>
              </a:r>
              <a:endParaRPr lang="en-US" dirty="0" smtClean="0">
                <a:solidFill>
                  <a:srgbClr val="0070C0"/>
                </a:solidFill>
              </a:endParaRPr>
            </a:p>
            <a:p>
              <a:pPr lvl="0" defTabSz="417972"/>
              <a:r>
                <a:rPr lang="en-US" dirty="0" smtClean="0">
                  <a:solidFill>
                    <a:srgbClr val="0070C0"/>
                  </a:solidFill>
                </a:rPr>
                <a:t>model</a:t>
              </a:r>
              <a:r>
                <a:rPr lang="en-US" dirty="0">
                  <a:solidFill>
                    <a:srgbClr val="0070C0"/>
                  </a:solidFill>
                </a:rPr>
                <a:t>: </a:t>
              </a:r>
              <a:r>
                <a:rPr lang="en-US" dirty="0" err="1">
                  <a:solidFill>
                    <a:srgbClr val="0070C0"/>
                  </a:solidFill>
                </a:rPr>
                <a:t>SIdRef</a:t>
              </a:r>
              <a:r>
                <a:rPr lang="en-US" dirty="0">
                  <a:solidFill>
                    <a:srgbClr val="0070C0"/>
                  </a:solidFill>
                </a:rPr>
                <a:t> {use=“optional”}</a:t>
              </a:r>
            </a:p>
            <a:p>
              <a:pPr lvl="0" defTabSz="417972"/>
              <a:r>
                <a:rPr lang="en-US" dirty="0" smtClean="0">
                  <a:solidFill>
                    <a:srgbClr val="0070C0"/>
                  </a:solidFill>
                </a:rPr>
                <a:t>md5</a:t>
              </a:r>
              <a:r>
                <a:rPr lang="en-US" dirty="0">
                  <a:solidFill>
                    <a:srgbClr val="0070C0"/>
                  </a:solidFill>
                </a:rPr>
                <a:t>: string {use=“optional”}</a:t>
              </a:r>
            </a:p>
            <a:p>
              <a:pPr algn="ctr"/>
              <a:endParaRPr 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21779" y="1523319"/>
              <a:ext cx="1343638" cy="369332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>
                  <a:solidFill>
                    <a:srgbClr val="0070C0"/>
                  </a:solidFill>
                </a:rPr>
                <a:t>externalModelDefinition</a:t>
              </a:r>
              <a:endParaRPr lang="en-US" sz="900" dirty="0">
                <a:solidFill>
                  <a:srgbClr val="0070C0"/>
                </a:solidFill>
              </a:endParaRPr>
            </a:p>
            <a:p>
              <a:r>
                <a:rPr lang="en-US" sz="900" dirty="0">
                  <a:solidFill>
                    <a:srgbClr val="0070C0"/>
                  </a:solidFill>
                </a:rPr>
                <a:t>0,…,*</a:t>
              </a: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700086" y="1963152"/>
              <a:ext cx="1784836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94" idx="3"/>
              <a:endCxn id="80" idx="3"/>
            </p:cNvCxnSpPr>
            <p:nvPr/>
          </p:nvCxnSpPr>
          <p:spPr>
            <a:xfrm flipV="1">
              <a:off x="2484922" y="408284"/>
              <a:ext cx="377871" cy="1737644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93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5567</TotalTime>
  <Words>46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Lucian</cp:lastModifiedBy>
  <cp:revision>36</cp:revision>
  <dcterms:created xsi:type="dcterms:W3CDTF">2010-09-15T17:30:40Z</dcterms:created>
  <dcterms:modified xsi:type="dcterms:W3CDTF">2011-04-25T20:50:02Z</dcterms:modified>
</cp:coreProperties>
</file>