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657600" cy="3017838"/>
  <p:notesSz cx="6858000" cy="9144000"/>
  <p:defaultTextStyle>
    <a:defPPr>
      <a:defRPr lang="en-US"/>
    </a:defPPr>
    <a:lvl1pPr marL="0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98458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96918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95374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93833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92290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90748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89205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387663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67" d="100"/>
          <a:sy n="167" d="100"/>
        </p:scale>
        <p:origin x="-1986" y="-90"/>
      </p:cViewPr>
      <p:guideLst>
        <p:guide orient="horz" pos="951"/>
        <p:guide pos="11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4A941-C6C2-4027-B1F4-A5E937B2245F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685800"/>
            <a:ext cx="41560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2CBF6-26BC-413E-9F2F-C57A02A7D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98458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596918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895374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193833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492290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90748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89205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387663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50963" y="685800"/>
            <a:ext cx="41560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2CBF6-26BC-413E-9F2F-C57A02A7D4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4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937492"/>
            <a:ext cx="3108960" cy="6468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710115"/>
            <a:ext cx="2560320" cy="7712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8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6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95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93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92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90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89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87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0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4" y="120865"/>
            <a:ext cx="822960" cy="25749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" y="120865"/>
            <a:ext cx="2407920" cy="25749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9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5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1939245"/>
            <a:ext cx="3108960" cy="599376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279100"/>
            <a:ext cx="3108960" cy="660153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9845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9691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9537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19383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49229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79074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208920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38766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9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6" y="704168"/>
            <a:ext cx="1615441" cy="199163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6" y="704168"/>
            <a:ext cx="1615441" cy="199163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5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8" y="675529"/>
            <a:ext cx="1616077" cy="28152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458" indent="0">
              <a:buNone/>
              <a:defRPr sz="1300" b="1"/>
            </a:lvl2pPr>
            <a:lvl3pPr marL="596918" indent="0">
              <a:buNone/>
              <a:defRPr sz="1100" b="1"/>
            </a:lvl3pPr>
            <a:lvl4pPr marL="895374" indent="0">
              <a:buNone/>
              <a:defRPr sz="1000" b="1"/>
            </a:lvl4pPr>
            <a:lvl5pPr marL="1193833" indent="0">
              <a:buNone/>
              <a:defRPr sz="1000" b="1"/>
            </a:lvl5pPr>
            <a:lvl6pPr marL="1492290" indent="0">
              <a:buNone/>
              <a:defRPr sz="1000" b="1"/>
            </a:lvl6pPr>
            <a:lvl7pPr marL="1790748" indent="0">
              <a:buNone/>
              <a:defRPr sz="1000" b="1"/>
            </a:lvl7pPr>
            <a:lvl8pPr marL="2089205" indent="0">
              <a:buNone/>
              <a:defRPr sz="1000" b="1"/>
            </a:lvl8pPr>
            <a:lvl9pPr marL="2387663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8" y="957056"/>
            <a:ext cx="1616077" cy="1738751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27" y="675529"/>
            <a:ext cx="1616711" cy="28152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458" indent="0">
              <a:buNone/>
              <a:defRPr sz="1300" b="1"/>
            </a:lvl2pPr>
            <a:lvl3pPr marL="596918" indent="0">
              <a:buNone/>
              <a:defRPr sz="1100" b="1"/>
            </a:lvl3pPr>
            <a:lvl4pPr marL="895374" indent="0">
              <a:buNone/>
              <a:defRPr sz="1000" b="1"/>
            </a:lvl4pPr>
            <a:lvl5pPr marL="1193833" indent="0">
              <a:buNone/>
              <a:defRPr sz="1000" b="1"/>
            </a:lvl5pPr>
            <a:lvl6pPr marL="1492290" indent="0">
              <a:buNone/>
              <a:defRPr sz="1000" b="1"/>
            </a:lvl6pPr>
            <a:lvl7pPr marL="1790748" indent="0">
              <a:buNone/>
              <a:defRPr sz="1000" b="1"/>
            </a:lvl7pPr>
            <a:lvl8pPr marL="2089205" indent="0">
              <a:buNone/>
              <a:defRPr sz="1000" b="1"/>
            </a:lvl8pPr>
            <a:lvl9pPr marL="2387663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27" y="957056"/>
            <a:ext cx="1616711" cy="1738751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9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3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4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8" y="120156"/>
            <a:ext cx="1203324" cy="51135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33" y="120167"/>
            <a:ext cx="2044701" cy="2575640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8" y="631519"/>
            <a:ext cx="1203324" cy="2064286"/>
          </a:xfrm>
        </p:spPr>
        <p:txBody>
          <a:bodyPr/>
          <a:lstStyle>
            <a:lvl1pPr marL="0" indent="0">
              <a:buNone/>
              <a:defRPr sz="800"/>
            </a:lvl1pPr>
            <a:lvl2pPr marL="298458" indent="0">
              <a:buNone/>
              <a:defRPr sz="800"/>
            </a:lvl2pPr>
            <a:lvl3pPr marL="596918" indent="0">
              <a:buNone/>
              <a:defRPr sz="800"/>
            </a:lvl3pPr>
            <a:lvl4pPr marL="895374" indent="0">
              <a:buNone/>
              <a:defRPr sz="600"/>
            </a:lvl4pPr>
            <a:lvl5pPr marL="1193833" indent="0">
              <a:buNone/>
              <a:defRPr sz="600"/>
            </a:lvl5pPr>
            <a:lvl6pPr marL="1492290" indent="0">
              <a:buNone/>
              <a:defRPr sz="600"/>
            </a:lvl6pPr>
            <a:lvl7pPr marL="1790748" indent="0">
              <a:buNone/>
              <a:defRPr sz="600"/>
            </a:lvl7pPr>
            <a:lvl8pPr marL="2089205" indent="0">
              <a:buNone/>
              <a:defRPr sz="600"/>
            </a:lvl8pPr>
            <a:lvl9pPr marL="238766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20" y="2112498"/>
            <a:ext cx="2194560" cy="249391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20" y="269658"/>
            <a:ext cx="2194560" cy="1810704"/>
          </a:xfrm>
        </p:spPr>
        <p:txBody>
          <a:bodyPr/>
          <a:lstStyle>
            <a:lvl1pPr marL="0" indent="0">
              <a:buNone/>
              <a:defRPr sz="2300"/>
            </a:lvl1pPr>
            <a:lvl2pPr marL="298458" indent="0">
              <a:buNone/>
              <a:defRPr sz="1900"/>
            </a:lvl2pPr>
            <a:lvl3pPr marL="596918" indent="0">
              <a:buNone/>
              <a:defRPr sz="1600"/>
            </a:lvl3pPr>
            <a:lvl4pPr marL="895374" indent="0">
              <a:buNone/>
              <a:defRPr sz="1300"/>
            </a:lvl4pPr>
            <a:lvl5pPr marL="1193833" indent="0">
              <a:buNone/>
              <a:defRPr sz="1300"/>
            </a:lvl5pPr>
            <a:lvl6pPr marL="1492290" indent="0">
              <a:buNone/>
              <a:defRPr sz="1300"/>
            </a:lvl6pPr>
            <a:lvl7pPr marL="1790748" indent="0">
              <a:buNone/>
              <a:defRPr sz="1300"/>
            </a:lvl7pPr>
            <a:lvl8pPr marL="2089205" indent="0">
              <a:buNone/>
              <a:defRPr sz="1300"/>
            </a:lvl8pPr>
            <a:lvl9pPr marL="2387663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20" y="2361887"/>
            <a:ext cx="2194560" cy="354177"/>
          </a:xfrm>
        </p:spPr>
        <p:txBody>
          <a:bodyPr/>
          <a:lstStyle>
            <a:lvl1pPr marL="0" indent="0">
              <a:buNone/>
              <a:defRPr sz="800"/>
            </a:lvl1pPr>
            <a:lvl2pPr marL="298458" indent="0">
              <a:buNone/>
              <a:defRPr sz="800"/>
            </a:lvl2pPr>
            <a:lvl3pPr marL="596918" indent="0">
              <a:buNone/>
              <a:defRPr sz="800"/>
            </a:lvl3pPr>
            <a:lvl4pPr marL="895374" indent="0">
              <a:buNone/>
              <a:defRPr sz="600"/>
            </a:lvl4pPr>
            <a:lvl5pPr marL="1193833" indent="0">
              <a:buNone/>
              <a:defRPr sz="600"/>
            </a:lvl5pPr>
            <a:lvl6pPr marL="1492290" indent="0">
              <a:buNone/>
              <a:defRPr sz="600"/>
            </a:lvl6pPr>
            <a:lvl7pPr marL="1790748" indent="0">
              <a:buNone/>
              <a:defRPr sz="600"/>
            </a:lvl7pPr>
            <a:lvl8pPr marL="2089205" indent="0">
              <a:buNone/>
              <a:defRPr sz="600"/>
            </a:lvl8pPr>
            <a:lvl9pPr marL="238766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3" y="120857"/>
            <a:ext cx="3291840" cy="502973"/>
          </a:xfrm>
          <a:prstGeom prst="rect">
            <a:avLst/>
          </a:prstGeom>
        </p:spPr>
        <p:txBody>
          <a:bodyPr vert="horz" lIns="59693" tIns="29846" rIns="59693" bIns="2984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3" y="704168"/>
            <a:ext cx="3291840" cy="1991632"/>
          </a:xfrm>
          <a:prstGeom prst="rect">
            <a:avLst/>
          </a:prstGeom>
        </p:spPr>
        <p:txBody>
          <a:bodyPr vert="horz" lIns="59693" tIns="29846" rIns="59693" bIns="2984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797098"/>
            <a:ext cx="853440" cy="160673"/>
          </a:xfrm>
          <a:prstGeom prst="rect">
            <a:avLst/>
          </a:prstGeom>
        </p:spPr>
        <p:txBody>
          <a:bodyPr vert="horz" lIns="59693" tIns="29846" rIns="59693" bIns="29846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72217-DC24-48CD-AE89-68C8C8D878B4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3" y="2797098"/>
            <a:ext cx="1158240" cy="160673"/>
          </a:xfrm>
          <a:prstGeom prst="rect">
            <a:avLst/>
          </a:prstGeom>
        </p:spPr>
        <p:txBody>
          <a:bodyPr vert="horz" lIns="59693" tIns="29846" rIns="59693" bIns="29846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797098"/>
            <a:ext cx="853440" cy="160673"/>
          </a:xfrm>
          <a:prstGeom prst="rect">
            <a:avLst/>
          </a:prstGeom>
        </p:spPr>
        <p:txBody>
          <a:bodyPr vert="horz" lIns="59693" tIns="29846" rIns="59693" bIns="29846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4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96918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44" indent="-223844" algn="l" defTabSz="596918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484994" indent="-186536" algn="l" defTabSz="596918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46146" indent="-149229" algn="l" defTabSz="59691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44603" indent="-149229" algn="l" defTabSz="596918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61" indent="-149229" algn="l" defTabSz="596918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1519" indent="-149229" algn="l" defTabSz="59691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39976" indent="-149229" algn="l" defTabSz="59691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38434" indent="-149229" algn="l" defTabSz="59691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36891" indent="-149229" algn="l" defTabSz="59691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98458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96918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74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93833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92290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90748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89205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87663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1361" y="57634"/>
            <a:ext cx="3561358" cy="2871807"/>
            <a:chOff x="51361" y="57634"/>
            <a:chExt cx="3561358" cy="2871807"/>
          </a:xfrm>
        </p:grpSpPr>
        <p:cxnSp>
          <p:nvCxnSpPr>
            <p:cNvPr id="126" name="Straight Connector 125"/>
            <p:cNvCxnSpPr/>
            <p:nvPr/>
          </p:nvCxnSpPr>
          <p:spPr>
            <a:xfrm>
              <a:off x="84796" y="258244"/>
              <a:ext cx="2764770" cy="0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/>
            <p:cNvSpPr/>
            <p:nvPr/>
          </p:nvSpPr>
          <p:spPr>
            <a:xfrm>
              <a:off x="84796" y="57634"/>
              <a:ext cx="2764770" cy="1344562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b="1" dirty="0" smtClean="0">
                  <a:solidFill>
                    <a:srgbClr val="0070C0"/>
                  </a:solidFill>
                </a:rPr>
                <a:t>Submodel</a:t>
              </a:r>
              <a:endParaRPr lang="en-US" sz="1100" b="1" dirty="0">
                <a:solidFill>
                  <a:srgbClr val="0070C0"/>
                </a:solidFill>
              </a:endParaRPr>
            </a:p>
            <a:p>
              <a:r>
                <a:rPr lang="en-US" sz="900" dirty="0" smtClean="0">
                  <a:solidFill>
                    <a:srgbClr val="0070C0"/>
                  </a:solidFill>
                </a:rPr>
                <a:t>id: SId </a:t>
              </a:r>
            </a:p>
            <a:p>
              <a:r>
                <a:rPr lang="en-US" sz="900" dirty="0" err="1" smtClean="0">
                  <a:solidFill>
                    <a:srgbClr val="0070C0"/>
                  </a:solidFill>
                </a:rPr>
                <a:t>modelRef</a:t>
              </a:r>
              <a:r>
                <a:rPr lang="en-US" sz="900" dirty="0" smtClean="0">
                  <a:solidFill>
                    <a:srgbClr val="0070C0"/>
                  </a:solidFill>
                </a:rPr>
                <a:t>: </a:t>
              </a:r>
              <a:r>
                <a:rPr lang="en-US" sz="900" dirty="0" err="1" smtClean="0">
                  <a:solidFill>
                    <a:srgbClr val="0070C0"/>
                  </a:solidFill>
                </a:rPr>
                <a:t>SidRef</a:t>
              </a:r>
              <a:endParaRPr lang="en-US" sz="900" dirty="0" smtClean="0">
                <a:solidFill>
                  <a:srgbClr val="0070C0"/>
                </a:solidFill>
              </a:endParaRPr>
            </a:p>
            <a:p>
              <a:r>
                <a:rPr lang="en-US" sz="900" dirty="0" err="1">
                  <a:solidFill>
                    <a:srgbClr val="0070C0"/>
                  </a:solidFill>
                </a:rPr>
                <a:t>lengthConversionFactor</a:t>
              </a:r>
              <a:r>
                <a:rPr lang="en-US" sz="900" dirty="0">
                  <a:solidFill>
                    <a:srgbClr val="0070C0"/>
                  </a:solidFill>
                </a:rPr>
                <a:t>: </a:t>
              </a:r>
              <a:r>
                <a:rPr lang="en-US" sz="900" dirty="0" err="1">
                  <a:solidFill>
                    <a:srgbClr val="0070C0"/>
                  </a:solidFill>
                </a:rPr>
                <a:t>SIdRef</a:t>
              </a:r>
              <a:r>
                <a:rPr lang="en-US" sz="900" dirty="0">
                  <a:solidFill>
                    <a:srgbClr val="0070C0"/>
                  </a:solidFill>
                </a:rPr>
                <a:t> {use=“optional”}</a:t>
              </a:r>
            </a:p>
            <a:p>
              <a:r>
                <a:rPr lang="en-US" sz="900" dirty="0" err="1" smtClean="0">
                  <a:solidFill>
                    <a:srgbClr val="0070C0"/>
                  </a:solidFill>
                </a:rPr>
                <a:t>areaConversionFactor</a:t>
              </a:r>
              <a:r>
                <a:rPr lang="en-US" sz="900" dirty="0" smtClean="0">
                  <a:solidFill>
                    <a:srgbClr val="0070C0"/>
                  </a:solidFill>
                </a:rPr>
                <a:t>: </a:t>
              </a:r>
              <a:r>
                <a:rPr lang="en-US" sz="900" dirty="0" err="1" smtClean="0">
                  <a:solidFill>
                    <a:srgbClr val="0070C0"/>
                  </a:solidFill>
                </a:rPr>
                <a:t>SIdRef</a:t>
              </a:r>
              <a:r>
                <a:rPr lang="en-US" sz="900" dirty="0" smtClean="0">
                  <a:solidFill>
                    <a:srgbClr val="0070C0"/>
                  </a:solidFill>
                </a:rPr>
                <a:t> {use=“optional”}</a:t>
              </a:r>
            </a:p>
            <a:p>
              <a:r>
                <a:rPr lang="en-US" sz="900" dirty="0" err="1">
                  <a:solidFill>
                    <a:srgbClr val="0070C0"/>
                  </a:solidFill>
                </a:rPr>
                <a:t>volumeConversionFactor</a:t>
              </a:r>
              <a:r>
                <a:rPr lang="en-US" sz="900" dirty="0">
                  <a:solidFill>
                    <a:srgbClr val="0070C0"/>
                  </a:solidFill>
                </a:rPr>
                <a:t>: </a:t>
              </a:r>
              <a:r>
                <a:rPr lang="en-US" sz="900" dirty="0" err="1">
                  <a:solidFill>
                    <a:srgbClr val="0070C0"/>
                  </a:solidFill>
                </a:rPr>
                <a:t>SIdRef</a:t>
              </a:r>
              <a:r>
                <a:rPr lang="en-US" sz="900" dirty="0">
                  <a:solidFill>
                    <a:srgbClr val="0070C0"/>
                  </a:solidFill>
                </a:rPr>
                <a:t> {use=“optional”}</a:t>
              </a:r>
            </a:p>
            <a:p>
              <a:r>
                <a:rPr lang="en-US" sz="900" dirty="0" err="1" smtClean="0">
                  <a:solidFill>
                    <a:srgbClr val="0070C0"/>
                  </a:solidFill>
                </a:rPr>
                <a:t>substanceConversionFactor</a:t>
              </a:r>
              <a:r>
                <a:rPr lang="en-US" sz="900" dirty="0" smtClean="0">
                  <a:solidFill>
                    <a:srgbClr val="0070C0"/>
                  </a:solidFill>
                </a:rPr>
                <a:t>: </a:t>
              </a:r>
              <a:r>
                <a:rPr lang="en-US" sz="900" dirty="0" err="1" smtClean="0">
                  <a:solidFill>
                    <a:srgbClr val="0070C0"/>
                  </a:solidFill>
                </a:rPr>
                <a:t>SIdRef</a:t>
              </a:r>
              <a:r>
                <a:rPr lang="en-US" sz="900" dirty="0" smtClean="0">
                  <a:solidFill>
                    <a:srgbClr val="0070C0"/>
                  </a:solidFill>
                </a:rPr>
                <a:t> {use=“optional”}</a:t>
              </a:r>
            </a:p>
            <a:p>
              <a:r>
                <a:rPr lang="en-US" sz="900" dirty="0" err="1" smtClean="0">
                  <a:solidFill>
                    <a:srgbClr val="0070C0"/>
                  </a:solidFill>
                </a:rPr>
                <a:t>timeConversionFactor</a:t>
              </a:r>
              <a:r>
                <a:rPr lang="en-US" sz="900" dirty="0" smtClean="0">
                  <a:solidFill>
                    <a:srgbClr val="0070C0"/>
                  </a:solidFill>
                </a:rPr>
                <a:t>: </a:t>
              </a:r>
              <a:r>
                <a:rPr lang="en-US" sz="900" dirty="0" err="1" smtClean="0">
                  <a:solidFill>
                    <a:srgbClr val="0070C0"/>
                  </a:solidFill>
                </a:rPr>
                <a:t>SIdRef</a:t>
              </a:r>
              <a:r>
                <a:rPr lang="en-US" sz="900" dirty="0" smtClean="0">
                  <a:solidFill>
                    <a:srgbClr val="0070C0"/>
                  </a:solidFill>
                </a:rPr>
                <a:t> {use=“optional”}</a:t>
              </a:r>
            </a:p>
            <a:p>
              <a:r>
                <a:rPr lang="en-US" sz="900" dirty="0" err="1" smtClean="0">
                  <a:solidFill>
                    <a:srgbClr val="0070C0"/>
                  </a:solidFill>
                </a:rPr>
                <a:t>extentConversionFactor</a:t>
              </a:r>
              <a:r>
                <a:rPr lang="en-US" sz="900" dirty="0" smtClean="0">
                  <a:solidFill>
                    <a:srgbClr val="0070C0"/>
                  </a:solidFill>
                </a:rPr>
                <a:t>: </a:t>
              </a:r>
              <a:r>
                <a:rPr lang="en-US" sz="900" dirty="0" err="1" smtClean="0">
                  <a:solidFill>
                    <a:srgbClr val="0070C0"/>
                  </a:solidFill>
                </a:rPr>
                <a:t>SIdRef</a:t>
              </a:r>
              <a:r>
                <a:rPr lang="en-US" sz="900" dirty="0" smtClean="0">
                  <a:solidFill>
                    <a:srgbClr val="0070C0"/>
                  </a:solidFill>
                </a:rPr>
                <a:t> {use=“optional”}</a:t>
              </a:r>
            </a:p>
            <a:p>
              <a:endParaRPr lang="en-US" sz="900" dirty="0">
                <a:solidFill>
                  <a:srgbClr val="0070C0"/>
                </a:solidFill>
              </a:endParaRPr>
            </a:p>
          </p:txBody>
        </p:sp>
        <p:sp>
          <p:nvSpPr>
            <p:cNvPr id="128" name="Diamond 127"/>
            <p:cNvSpPr/>
            <p:nvPr/>
          </p:nvSpPr>
          <p:spPr>
            <a:xfrm>
              <a:off x="51361" y="1400485"/>
              <a:ext cx="66869" cy="167916"/>
            </a:xfrm>
            <a:prstGeom prst="diamond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cxnSp>
          <p:nvCxnSpPr>
            <p:cNvPr id="129" name="Elbow Connector 128"/>
            <p:cNvCxnSpPr>
              <a:stCxn id="145" idx="2"/>
              <a:endCxn id="135" idx="0"/>
            </p:cNvCxnSpPr>
            <p:nvPr/>
          </p:nvCxnSpPr>
          <p:spPr>
            <a:xfrm rot="16200000" flipH="1">
              <a:off x="548413" y="1875972"/>
              <a:ext cx="282303" cy="1014661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Elbow Connector 129"/>
            <p:cNvCxnSpPr>
              <a:stCxn id="128" idx="2"/>
              <a:endCxn id="144" idx="0"/>
            </p:cNvCxnSpPr>
            <p:nvPr/>
          </p:nvCxnSpPr>
          <p:spPr>
            <a:xfrm rot="16200000" flipH="1">
              <a:off x="390291" y="1262905"/>
              <a:ext cx="214172" cy="825163"/>
            </a:xfrm>
            <a:prstGeom prst="bentConnector3">
              <a:avLst>
                <a:gd name="adj1" fmla="val 28653"/>
              </a:avLst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/>
            <p:cNvSpPr/>
            <p:nvPr/>
          </p:nvSpPr>
          <p:spPr>
            <a:xfrm>
              <a:off x="3030550" y="118931"/>
              <a:ext cx="582169" cy="304800"/>
            </a:xfrm>
            <a:prstGeom prst="rect">
              <a:avLst/>
            </a:prstGeom>
            <a:noFill/>
            <a:ln w="63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SBase</a:t>
              </a:r>
            </a:p>
          </p:txBody>
        </p:sp>
        <p:sp>
          <p:nvSpPr>
            <p:cNvPr id="132" name="Isosceles Triangle 131"/>
            <p:cNvSpPr/>
            <p:nvPr/>
          </p:nvSpPr>
          <p:spPr>
            <a:xfrm>
              <a:off x="3259152" y="426663"/>
              <a:ext cx="159199" cy="114300"/>
            </a:xfrm>
            <a:prstGeom prst="triangle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3" name="Elbow Connector 132"/>
            <p:cNvCxnSpPr>
              <a:stCxn id="144" idx="3"/>
              <a:endCxn id="132" idx="3"/>
            </p:cNvCxnSpPr>
            <p:nvPr/>
          </p:nvCxnSpPr>
          <p:spPr>
            <a:xfrm flipV="1">
              <a:off x="1638472" y="540963"/>
              <a:ext cx="1700280" cy="1394010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angle 133"/>
            <p:cNvSpPr/>
            <p:nvPr/>
          </p:nvSpPr>
          <p:spPr>
            <a:xfrm>
              <a:off x="56220" y="1449864"/>
              <a:ext cx="880369" cy="369332"/>
            </a:xfrm>
            <a:prstGeom prst="rect">
              <a:avLst/>
            </a:prstGeom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err="1" smtClean="0">
                  <a:solidFill>
                    <a:srgbClr val="0070C0"/>
                  </a:solidFill>
                </a:rPr>
                <a:t>listOfDeletions</a:t>
              </a:r>
              <a:endParaRPr lang="en-US" sz="900" dirty="0">
                <a:solidFill>
                  <a:srgbClr val="0070C0"/>
                </a:solidFill>
              </a:endParaRPr>
            </a:p>
            <a:p>
              <a:r>
                <a:rPr lang="en-US" sz="900" dirty="0">
                  <a:solidFill>
                    <a:srgbClr val="0070C0"/>
                  </a:solidFill>
                </a:rPr>
                <a:t>0,1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72410" y="2524455"/>
              <a:ext cx="1648969" cy="404986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t"/>
            <a:lstStyle/>
            <a:p>
              <a:pPr algn="ctr"/>
              <a:r>
                <a:rPr lang="en-US" sz="1100" b="1" dirty="0" smtClean="0">
                  <a:solidFill>
                    <a:srgbClr val="0070C0"/>
                  </a:solidFill>
                </a:rPr>
                <a:t>Deletion</a:t>
              </a:r>
            </a:p>
            <a:p>
              <a:r>
                <a:rPr lang="en-US" sz="900" dirty="0">
                  <a:solidFill>
                    <a:srgbClr val="0070C0"/>
                  </a:solidFill>
                </a:rPr>
                <a:t>id: </a:t>
              </a:r>
              <a:r>
                <a:rPr lang="en-US" sz="900" dirty="0" err="1" smtClean="0">
                  <a:solidFill>
                    <a:srgbClr val="0070C0"/>
                  </a:solidFill>
                </a:rPr>
                <a:t>SId</a:t>
              </a:r>
              <a:r>
                <a:rPr lang="en-US" sz="900" dirty="0" smtClean="0">
                  <a:solidFill>
                    <a:srgbClr val="0070C0"/>
                  </a:solidFill>
                </a:rPr>
                <a:t> </a:t>
              </a:r>
              <a:r>
                <a:rPr lang="en-US" sz="900" dirty="0">
                  <a:solidFill>
                    <a:srgbClr val="0070C0"/>
                  </a:solidFill>
                </a:rPr>
                <a:t>{use=“optional</a:t>
              </a:r>
              <a:r>
                <a:rPr lang="en-US" sz="900" dirty="0" smtClean="0">
                  <a:solidFill>
                    <a:srgbClr val="0070C0"/>
                  </a:solidFill>
                </a:rPr>
                <a:t>”}</a:t>
              </a:r>
              <a:endParaRPr lang="en-US" sz="900" dirty="0">
                <a:solidFill>
                  <a:srgbClr val="0070C0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28101" y="2184031"/>
              <a:ext cx="575799" cy="369332"/>
            </a:xfrm>
            <a:prstGeom prst="rect">
              <a:avLst/>
            </a:prstGeom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smtClean="0">
                  <a:solidFill>
                    <a:srgbClr val="0070C0"/>
                  </a:solidFill>
                </a:rPr>
                <a:t>deletion</a:t>
              </a:r>
              <a:endParaRPr lang="en-US" sz="900" dirty="0">
                <a:solidFill>
                  <a:srgbClr val="0070C0"/>
                </a:solidFill>
              </a:endParaRPr>
            </a:p>
            <a:p>
              <a:r>
                <a:rPr lang="en-US" sz="900" dirty="0">
                  <a:solidFill>
                    <a:srgbClr val="0070C0"/>
                  </a:solidFill>
                </a:rPr>
                <a:t>0,…,*</a:t>
              </a:r>
            </a:p>
          </p:txBody>
        </p:sp>
        <p:cxnSp>
          <p:nvCxnSpPr>
            <p:cNvPr id="137" name="Elbow Connector 136"/>
            <p:cNvCxnSpPr>
              <a:stCxn id="140" idx="3"/>
              <a:endCxn id="132" idx="3"/>
            </p:cNvCxnSpPr>
            <p:nvPr/>
          </p:nvCxnSpPr>
          <p:spPr>
            <a:xfrm flipV="1">
              <a:off x="3030550" y="540963"/>
              <a:ext cx="308202" cy="1719045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Group 137"/>
            <p:cNvGrpSpPr/>
            <p:nvPr/>
          </p:nvGrpSpPr>
          <p:grpSpPr>
            <a:xfrm>
              <a:off x="148799" y="1782573"/>
              <a:ext cx="1489673" cy="459579"/>
              <a:chOff x="162625" y="2625999"/>
              <a:chExt cx="1489673" cy="459579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195272" y="2625999"/>
                <a:ext cx="1457026" cy="304800"/>
              </a:xfrm>
              <a:prstGeom prst="rect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r>
                  <a:rPr lang="en-US" sz="1100" b="1" dirty="0" err="1" smtClean="0">
                    <a:solidFill>
                      <a:srgbClr val="0070C0"/>
                    </a:solidFill>
                  </a:rPr>
                  <a:t>ListOfDeletions</a:t>
                </a:r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5" name="Diamond 144"/>
              <p:cNvSpPr/>
              <p:nvPr/>
            </p:nvSpPr>
            <p:spPr>
              <a:xfrm>
                <a:off x="162625" y="2933180"/>
                <a:ext cx="66869" cy="152398"/>
              </a:xfrm>
              <a:prstGeom prst="diamond">
                <a:avLst/>
              </a:prstGeom>
              <a:solidFill>
                <a:srgbClr val="0070C0"/>
              </a:solidFill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139" name="Elbow Connector 138"/>
            <p:cNvCxnSpPr>
              <a:stCxn id="127" idx="3"/>
              <a:endCxn id="132" idx="3"/>
            </p:cNvCxnSpPr>
            <p:nvPr/>
          </p:nvCxnSpPr>
          <p:spPr>
            <a:xfrm flipV="1">
              <a:off x="2849566" y="540963"/>
              <a:ext cx="489186" cy="188952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 139"/>
            <p:cNvSpPr/>
            <p:nvPr/>
          </p:nvSpPr>
          <p:spPr>
            <a:xfrm>
              <a:off x="2080569" y="2107608"/>
              <a:ext cx="949981" cy="304800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r>
                <a:rPr lang="en-US" sz="1100" b="1" dirty="0" err="1" smtClean="0">
                  <a:solidFill>
                    <a:srgbClr val="0070C0"/>
                  </a:solidFill>
                </a:rPr>
                <a:t>SBaseRef</a:t>
              </a:r>
              <a:endParaRPr lang="en-US" sz="1100" b="1" dirty="0">
                <a:solidFill>
                  <a:srgbClr val="0070C0"/>
                </a:solidFill>
              </a:endParaRPr>
            </a:p>
          </p:txBody>
        </p:sp>
        <p:sp>
          <p:nvSpPr>
            <p:cNvPr id="141" name="Isosceles Triangle 140"/>
            <p:cNvSpPr/>
            <p:nvPr/>
          </p:nvSpPr>
          <p:spPr>
            <a:xfrm>
              <a:off x="2475959" y="2412408"/>
              <a:ext cx="159199" cy="114300"/>
            </a:xfrm>
            <a:prstGeom prst="triangle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 sz="11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42" name="Elbow Connector 141"/>
            <p:cNvCxnSpPr>
              <a:stCxn id="135" idx="3"/>
              <a:endCxn id="141" idx="3"/>
            </p:cNvCxnSpPr>
            <p:nvPr/>
          </p:nvCxnSpPr>
          <p:spPr>
            <a:xfrm flipV="1">
              <a:off x="2021379" y="2526708"/>
              <a:ext cx="534180" cy="200240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372410" y="2714874"/>
              <a:ext cx="1648969" cy="0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71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4672</TotalTime>
  <Words>73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</dc:creator>
  <cp:lastModifiedBy>Lucian</cp:lastModifiedBy>
  <cp:revision>46</cp:revision>
  <dcterms:created xsi:type="dcterms:W3CDTF">2010-09-15T17:30:40Z</dcterms:created>
  <dcterms:modified xsi:type="dcterms:W3CDTF">2011-04-27T20:55:11Z</dcterms:modified>
</cp:coreProperties>
</file>