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022725" cy="1828800"/>
  <p:notesSz cx="6858000" cy="9144000"/>
  <p:defaultTextStyle>
    <a:defPPr>
      <a:defRPr lang="en-US"/>
    </a:defPPr>
    <a:lvl1pPr marL="0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95" d="100"/>
          <a:sy n="295" d="100"/>
        </p:scale>
        <p:origin x="-90" y="-774"/>
      </p:cViewPr>
      <p:guideLst>
        <p:guide orient="horz" pos="576"/>
        <p:guide pos="1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1313" y="685800"/>
            <a:ext cx="7540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41313" y="685800"/>
            <a:ext cx="7540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568117"/>
            <a:ext cx="3419316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10" y="1036324"/>
            <a:ext cx="2815908" cy="4673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480" y="73245"/>
            <a:ext cx="905113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36" y="73245"/>
            <a:ext cx="2648294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67" y="1175176"/>
            <a:ext cx="3419316" cy="36322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767" y="775129"/>
            <a:ext cx="3419316" cy="40005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13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2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40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254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56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8818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6195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50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36" y="426723"/>
            <a:ext cx="1776704" cy="120692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885" y="426723"/>
            <a:ext cx="1776704" cy="120692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4" y="409368"/>
            <a:ext cx="1777404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44" y="579971"/>
            <a:ext cx="1777404" cy="1053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501" y="409368"/>
            <a:ext cx="1778101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501" y="579971"/>
            <a:ext cx="1778101" cy="1053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45" y="72814"/>
            <a:ext cx="1323448" cy="30988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81" y="72820"/>
            <a:ext cx="2248816" cy="156083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45" y="382697"/>
            <a:ext cx="1323448" cy="1250950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87" y="1280167"/>
            <a:ext cx="2413635" cy="1511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487" y="163412"/>
            <a:ext cx="2413635" cy="1097281"/>
          </a:xfrm>
        </p:spPr>
        <p:txBody>
          <a:bodyPr/>
          <a:lstStyle>
            <a:lvl1pPr marL="0" indent="0">
              <a:buNone/>
              <a:defRPr sz="1800"/>
            </a:lvl1pPr>
            <a:lvl2pPr marL="231365" indent="0">
              <a:buNone/>
              <a:defRPr sz="1500"/>
            </a:lvl2pPr>
            <a:lvl3pPr marL="462731" indent="0">
              <a:buNone/>
              <a:defRPr sz="1200"/>
            </a:lvl3pPr>
            <a:lvl4pPr marL="694094" indent="0">
              <a:buNone/>
              <a:defRPr sz="1000"/>
            </a:lvl4pPr>
            <a:lvl5pPr marL="925459" indent="0">
              <a:buNone/>
              <a:defRPr sz="1000"/>
            </a:lvl5pPr>
            <a:lvl6pPr marL="1156823" indent="0">
              <a:buNone/>
              <a:defRPr sz="1000"/>
            </a:lvl6pPr>
            <a:lvl7pPr marL="1388188" indent="0">
              <a:buNone/>
              <a:defRPr sz="1000"/>
            </a:lvl7pPr>
            <a:lvl8pPr marL="1619552" indent="0">
              <a:buNone/>
              <a:defRPr sz="1000"/>
            </a:lvl8pPr>
            <a:lvl9pPr marL="185091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487" y="1431295"/>
            <a:ext cx="2413635" cy="214630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39" y="73239"/>
            <a:ext cx="3620453" cy="304800"/>
          </a:xfrm>
          <a:prstGeom prst="rect">
            <a:avLst/>
          </a:prstGeom>
        </p:spPr>
        <p:txBody>
          <a:bodyPr vert="horz" lIns="46274" tIns="23137" rIns="46274" bIns="23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426723"/>
            <a:ext cx="3620453" cy="1206923"/>
          </a:xfrm>
          <a:prstGeom prst="rect">
            <a:avLst/>
          </a:prstGeom>
        </p:spPr>
        <p:txBody>
          <a:bodyPr vert="horz" lIns="46274" tIns="23137" rIns="46274" bIns="23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36" y="1695032"/>
            <a:ext cx="938636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434" y="1695032"/>
            <a:ext cx="1273863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2953" y="1695032"/>
            <a:ext cx="938636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273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24" indent="-173524" algn="l" defTabSz="4627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5967" indent="-144603" algn="l" defTabSz="4627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78412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776" indent="-115682" algn="l" defTabSz="4627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1141" indent="-115682" algn="l" defTabSz="46273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2506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69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5234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6598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365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2731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094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459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823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8188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52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916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51293" y="25927"/>
            <a:ext cx="3920139" cy="1776946"/>
            <a:chOff x="346322" y="109269"/>
            <a:chExt cx="3920139" cy="1776946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86236" y="294554"/>
              <a:ext cx="276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386236" y="109269"/>
              <a:ext cx="2764770" cy="1045294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Subelement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submodel: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SIdRef</a:t>
              </a:r>
              <a:endParaRPr lang="en-US" sz="900" dirty="0" smtClean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port: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PidRef</a:t>
              </a:r>
              <a:r>
                <a:rPr lang="en-US" sz="900" dirty="0" smtClean="0">
                  <a:solidFill>
                    <a:schemeClr val="tx1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</a:rPr>
                <a:t>idRef</a:t>
              </a:r>
              <a:r>
                <a:rPr lang="en-US" sz="900" dirty="0" smtClean="0">
                  <a:solidFill>
                    <a:schemeClr val="tx1"/>
                  </a:solidFill>
                </a:rPr>
                <a:t>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SIdRef</a:t>
              </a:r>
              <a:r>
                <a:rPr lang="en-US" sz="900" dirty="0" smtClean="0">
                  <a:solidFill>
                    <a:schemeClr val="tx1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</a:rPr>
                <a:t>metaidRef</a:t>
              </a:r>
              <a:r>
                <a:rPr lang="en-US" sz="900" dirty="0" smtClean="0">
                  <a:solidFill>
                    <a:schemeClr val="tx1"/>
                  </a:solidFill>
                </a:rPr>
                <a:t>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metaidRef</a:t>
              </a:r>
              <a:r>
                <a:rPr lang="en-US" sz="900" dirty="0" smtClean="0">
                  <a:solidFill>
                    <a:schemeClr val="tx1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</a:rPr>
                <a:t>xpath:element</a:t>
              </a:r>
              <a:r>
                <a:rPr lang="en-US" sz="900" dirty="0" smtClean="0">
                  <a:solidFill>
                    <a:schemeClr val="tx1"/>
                  </a:solidFill>
                </a:rPr>
                <a:t>: string {use=“optional”}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deletion: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SIdRef</a:t>
              </a:r>
              <a:r>
                <a:rPr lang="en-US" sz="900" dirty="0" smtClean="0">
                  <a:solidFill>
                    <a:schemeClr val="tx1"/>
                  </a:solidFill>
                </a:rPr>
                <a:t> {use=“optional”}</a:t>
              </a:r>
            </a:p>
            <a:p>
              <a:endParaRPr lang="en-US" sz="900" dirty="0" smtClean="0">
                <a:solidFill>
                  <a:schemeClr val="tx1"/>
                </a:solidFill>
              </a:endParaRPr>
            </a:p>
            <a:p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Diamond 105"/>
            <p:cNvSpPr/>
            <p:nvPr/>
          </p:nvSpPr>
          <p:spPr>
            <a:xfrm>
              <a:off x="352801" y="1157277"/>
              <a:ext cx="66869" cy="167916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Elbow Connector 106"/>
            <p:cNvCxnSpPr>
              <a:stCxn id="106" idx="2"/>
              <a:endCxn id="112" idx="0"/>
            </p:cNvCxnSpPr>
            <p:nvPr/>
          </p:nvCxnSpPr>
          <p:spPr>
            <a:xfrm rot="16200000" flipH="1">
              <a:off x="738920" y="972509"/>
              <a:ext cx="268086" cy="97345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3684292" y="109269"/>
              <a:ext cx="582169" cy="422032"/>
              <a:chOff x="4453762" y="214881"/>
              <a:chExt cx="582169" cy="422032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4453762" y="214881"/>
                <a:ext cx="582169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>
                <a:off x="4682364" y="52261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346322" y="1273930"/>
              <a:ext cx="744114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/>
                <a:t>s</a:t>
              </a:r>
              <a:r>
                <a:rPr lang="en-US" sz="900" dirty="0" err="1" smtClean="0"/>
                <a:t>ubelement</a:t>
              </a:r>
              <a:endParaRPr lang="en-US" sz="900" dirty="0" smtClean="0"/>
            </a:p>
            <a:p>
              <a:r>
                <a:rPr lang="en-US" sz="900" dirty="0" smtClean="0"/>
                <a:t>0,1</a:t>
              </a:r>
              <a:endParaRPr lang="en-US" sz="900" dirty="0"/>
            </a:p>
          </p:txBody>
        </p:sp>
        <p:cxnSp>
          <p:nvCxnSpPr>
            <p:cNvPr id="110" name="Elbow Connector 109"/>
            <p:cNvCxnSpPr>
              <a:stCxn id="112" idx="3"/>
              <a:endCxn id="114" idx="3"/>
            </p:cNvCxnSpPr>
            <p:nvPr/>
          </p:nvCxnSpPr>
          <p:spPr>
            <a:xfrm flipV="1">
              <a:off x="2236493" y="531301"/>
              <a:ext cx="1756001" cy="1208446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105" idx="3"/>
              <a:endCxn id="114" idx="3"/>
            </p:cNvCxnSpPr>
            <p:nvPr/>
          </p:nvCxnSpPr>
          <p:spPr>
            <a:xfrm flipV="1">
              <a:off x="3151006" y="531301"/>
              <a:ext cx="841488" cy="100615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482887" y="1593279"/>
              <a:ext cx="1753606" cy="292936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Subelement</a:t>
              </a:r>
              <a:endParaRPr lang="en-US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49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29</cp:revision>
  <dcterms:created xsi:type="dcterms:W3CDTF">2010-09-15T17:30:40Z</dcterms:created>
  <dcterms:modified xsi:type="dcterms:W3CDTF">2010-09-18T00:47:21Z</dcterms:modified>
</cp:coreProperties>
</file>