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468563" cy="2560638"/>
  <p:notesSz cx="6858000" cy="9144000"/>
  <p:defaultTextStyle>
    <a:defPPr>
      <a:defRPr lang="en-US"/>
    </a:defPPr>
    <a:lvl1pPr marL="0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5" d="100"/>
          <a:sy n="295" d="100"/>
        </p:scale>
        <p:origin x="-858" y="-90"/>
      </p:cViewPr>
      <p:guideLst>
        <p:guide orient="horz" pos="807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6413" y="685800"/>
            <a:ext cx="330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6413" y="685800"/>
            <a:ext cx="3305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57" y="795468"/>
            <a:ext cx="2098278" cy="548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00" y="1451038"/>
            <a:ext cx="1727995" cy="6543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715" y="102549"/>
            <a:ext cx="555427" cy="21848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30" y="102549"/>
            <a:ext cx="1625137" cy="2184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07" y="1645456"/>
            <a:ext cx="2098278" cy="508571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07" y="1085316"/>
            <a:ext cx="2098278" cy="56014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48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96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244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92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740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48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237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985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30" y="597492"/>
            <a:ext cx="1090282" cy="168990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4854" y="597492"/>
            <a:ext cx="1090282" cy="168990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9" y="573189"/>
            <a:ext cx="1090710" cy="2388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9" y="812062"/>
            <a:ext cx="1090710" cy="14753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005" y="573189"/>
            <a:ext cx="1091140" cy="2388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005" y="812062"/>
            <a:ext cx="1091140" cy="14753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8" y="101954"/>
            <a:ext cx="812139" cy="4338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45" y="101966"/>
            <a:ext cx="1379995" cy="218543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8" y="535849"/>
            <a:ext cx="812139" cy="1751549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1" y="1792460"/>
            <a:ext cx="1481138" cy="21160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871" y="228810"/>
            <a:ext cx="1481138" cy="1536383"/>
          </a:xfrm>
        </p:spPr>
        <p:txBody>
          <a:bodyPr/>
          <a:lstStyle>
            <a:lvl1pPr marL="0" indent="0">
              <a:buNone/>
              <a:defRPr sz="1300"/>
            </a:lvl1pPr>
            <a:lvl2pPr marL="174819" indent="0">
              <a:buNone/>
              <a:defRPr sz="1100"/>
            </a:lvl2pPr>
            <a:lvl3pPr marL="349638" indent="0">
              <a:buNone/>
              <a:defRPr sz="900"/>
            </a:lvl3pPr>
            <a:lvl4pPr marL="524457" indent="0">
              <a:buNone/>
              <a:defRPr sz="700"/>
            </a:lvl4pPr>
            <a:lvl5pPr marL="699276" indent="0">
              <a:buNone/>
              <a:defRPr sz="700"/>
            </a:lvl5pPr>
            <a:lvl6pPr marL="874095" indent="0">
              <a:buNone/>
              <a:defRPr sz="700"/>
            </a:lvl6pPr>
            <a:lvl7pPr marL="1048913" indent="0">
              <a:buNone/>
              <a:defRPr sz="700"/>
            </a:lvl7pPr>
            <a:lvl8pPr marL="1223732" indent="0">
              <a:buNone/>
              <a:defRPr sz="700"/>
            </a:lvl8pPr>
            <a:lvl9pPr marL="139855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871" y="2004073"/>
            <a:ext cx="1481138" cy="300518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0" y="102555"/>
            <a:ext cx="2221706" cy="426773"/>
          </a:xfrm>
          <a:prstGeom prst="rect">
            <a:avLst/>
          </a:prstGeom>
        </p:spPr>
        <p:txBody>
          <a:bodyPr vert="horz" lIns="34964" tIns="17482" rIns="34964" bIns="174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0" y="597492"/>
            <a:ext cx="2221706" cy="1689902"/>
          </a:xfrm>
          <a:prstGeom prst="rect">
            <a:avLst/>
          </a:prstGeom>
        </p:spPr>
        <p:txBody>
          <a:bodyPr vert="horz" lIns="34964" tIns="17482" rIns="34964" bIns="174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28" y="2373351"/>
            <a:ext cx="575998" cy="136330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442" y="2373351"/>
            <a:ext cx="781712" cy="136330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137" y="2373351"/>
            <a:ext cx="575998" cy="136330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6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15" indent="-131115" algn="l" defTabSz="34963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80" indent="-109261" algn="l" defTabSz="3496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48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66" indent="-87409" algn="l" defTabSz="3496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685" indent="-87409" algn="l" defTabSz="3496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504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323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141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960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19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9638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4457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276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4095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913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732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551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5073" y="54355"/>
            <a:ext cx="2378416" cy="2451928"/>
            <a:chOff x="46761" y="54355"/>
            <a:chExt cx="2378416" cy="2451928"/>
          </a:xfrm>
        </p:grpSpPr>
        <p:grpSp>
          <p:nvGrpSpPr>
            <p:cNvPr id="48" name="Group 47"/>
            <p:cNvGrpSpPr/>
            <p:nvPr/>
          </p:nvGrpSpPr>
          <p:grpSpPr>
            <a:xfrm>
              <a:off x="46761" y="54355"/>
              <a:ext cx="2284553" cy="2451928"/>
              <a:chOff x="46761" y="16633"/>
              <a:chExt cx="2284553" cy="245192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46761" y="16633"/>
                <a:ext cx="2284553" cy="2451928"/>
                <a:chOff x="46037" y="87559"/>
                <a:chExt cx="2284553" cy="245192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18766" y="87559"/>
                  <a:ext cx="1502199" cy="27959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 smtClean="0">
                      <a:solidFill>
                        <a:schemeClr val="tx1"/>
                      </a:solidFill>
                    </a:rPr>
                    <a:t>Model </a:t>
                  </a:r>
                  <a:r>
                    <a:rPr lang="en-US" sz="900" b="1" i="1" dirty="0" smtClean="0">
                      <a:solidFill>
                        <a:srgbClr val="00B050"/>
                      </a:solidFill>
                    </a:rPr>
                    <a:t>(extended)</a:t>
                  </a:r>
                  <a:endParaRPr lang="en-US" sz="600" i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Diamond 54"/>
                <p:cNvSpPr/>
                <p:nvPr/>
              </p:nvSpPr>
              <p:spPr>
                <a:xfrm>
                  <a:off x="86218" y="368656"/>
                  <a:ext cx="66869" cy="152398"/>
                </a:xfrm>
                <a:prstGeom prst="diamond">
                  <a:avLst/>
                </a:prstGeom>
                <a:solidFill>
                  <a:srgbClr val="00B050"/>
                </a:solidFill>
                <a:ln w="63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Elbow Connector 55"/>
                <p:cNvCxnSpPr>
                  <a:stCxn id="65" idx="2"/>
                  <a:endCxn id="61" idx="0"/>
                </p:cNvCxnSpPr>
                <p:nvPr/>
              </p:nvCxnSpPr>
              <p:spPr>
                <a:xfrm rot="16200000" flipH="1">
                  <a:off x="747775" y="659919"/>
                  <a:ext cx="59998" cy="1042832"/>
                </a:xfrm>
                <a:prstGeom prst="bentConnector3">
                  <a:avLst>
                    <a:gd name="adj1" fmla="val 50000"/>
                  </a:avLst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lbow Connector 56"/>
                <p:cNvCxnSpPr>
                  <a:stCxn id="55" idx="2"/>
                </p:cNvCxnSpPr>
                <p:nvPr/>
              </p:nvCxnSpPr>
              <p:spPr>
                <a:xfrm rot="16200000" flipH="1">
                  <a:off x="387625" y="253082"/>
                  <a:ext cx="249206" cy="785150"/>
                </a:xfrm>
                <a:prstGeom prst="bentConnector3">
                  <a:avLst>
                    <a:gd name="adj1" fmla="val 50000"/>
                  </a:avLst>
                </a:prstGeom>
                <a:ln w="6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1748421" y="87559"/>
                  <a:ext cx="582169" cy="395396"/>
                  <a:chOff x="1585454" y="260276"/>
                  <a:chExt cx="582169" cy="395396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585454" y="260276"/>
                    <a:ext cx="582169" cy="281097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r>
                      <a:rPr lang="en-US" sz="1100" b="1" dirty="0">
                        <a:solidFill>
                          <a:schemeClr val="tx1"/>
                        </a:solidFill>
                      </a:rPr>
                      <a:t>SBase</a:t>
                    </a:r>
                  </a:p>
                </p:txBody>
              </p:sp>
              <p:sp>
                <p:nvSpPr>
                  <p:cNvPr id="77" name="Isosceles Triangle 76"/>
                  <p:cNvSpPr/>
                  <p:nvPr/>
                </p:nvSpPr>
                <p:spPr>
                  <a:xfrm>
                    <a:off x="1814057" y="541372"/>
                    <a:ext cx="159199" cy="114300"/>
                  </a:xfrm>
                  <a:prstGeom prst="triangl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endParaRPr lang="en-US" sz="11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9" name="Elbow Connector 58"/>
                <p:cNvCxnSpPr>
                  <a:stCxn id="64" idx="3"/>
                  <a:endCxn id="77" idx="3"/>
                </p:cNvCxnSpPr>
                <p:nvPr/>
              </p:nvCxnSpPr>
              <p:spPr>
                <a:xfrm flipV="1">
                  <a:off x="1556874" y="482955"/>
                  <a:ext cx="499750" cy="401643"/>
                </a:xfrm>
                <a:prstGeom prst="bentConnector2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47485" y="457510"/>
                  <a:ext cx="954107" cy="369332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900" dirty="0" err="1" smtClean="0">
                      <a:solidFill>
                        <a:srgbClr val="00B050"/>
                      </a:solidFill>
                    </a:rPr>
                    <a:t>listOfSubmodels</a:t>
                  </a:r>
                  <a:endParaRPr lang="en-US" sz="900" dirty="0">
                    <a:solidFill>
                      <a:srgbClr val="00B050"/>
                    </a:solidFill>
                  </a:endParaRPr>
                </a:p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0,1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9590" y="1211334"/>
                  <a:ext cx="1219200" cy="231056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0070C0"/>
                      </a:solidFill>
                    </a:rPr>
                    <a:t>Submodel</a:t>
                  </a:r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14128" y="1004543"/>
                  <a:ext cx="6511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70C0"/>
                      </a:solidFill>
                    </a:rPr>
                    <a:t>submodel</a:t>
                  </a:r>
                  <a:endParaRPr lang="en-US" sz="900" dirty="0">
                    <a:solidFill>
                      <a:srgbClr val="0070C0"/>
                    </a:solidFill>
                  </a:endParaRPr>
                </a:p>
                <a:p>
                  <a:r>
                    <a:rPr lang="en-US" sz="900" dirty="0">
                      <a:solidFill>
                        <a:srgbClr val="0070C0"/>
                      </a:solidFill>
                    </a:rPr>
                    <a:t>0,…,*</a:t>
                  </a:r>
                </a:p>
              </p:txBody>
            </p:sp>
            <p:cxnSp>
              <p:nvCxnSpPr>
                <p:cNvPr id="63" name="Elbow Connector 62"/>
                <p:cNvCxnSpPr>
                  <a:stCxn id="61" idx="3"/>
                  <a:endCxn id="77" idx="3"/>
                </p:cNvCxnSpPr>
                <p:nvPr/>
              </p:nvCxnSpPr>
              <p:spPr>
                <a:xfrm flipV="1">
                  <a:off x="1908790" y="482955"/>
                  <a:ext cx="147834" cy="843907"/>
                </a:xfrm>
                <a:prstGeom prst="bentConnector2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>
                  <a:off x="252731" y="770260"/>
                  <a:ext cx="1304143" cy="228676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 err="1" smtClean="0">
                      <a:solidFill>
                        <a:srgbClr val="0070C0"/>
                      </a:solidFill>
                    </a:rPr>
                    <a:t>ListOfSubmodels</a:t>
                  </a:r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65" name="Diamond 64"/>
                <p:cNvSpPr/>
                <p:nvPr/>
              </p:nvSpPr>
              <p:spPr>
                <a:xfrm>
                  <a:off x="222923" y="998938"/>
                  <a:ext cx="66869" cy="152398"/>
                </a:xfrm>
                <a:prstGeom prst="diamond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66" name="Elbow Connector 65"/>
                <p:cNvCxnSpPr>
                  <a:stCxn id="54" idx="2"/>
                  <a:endCxn id="77" idx="3"/>
                </p:cNvCxnSpPr>
                <p:nvPr/>
              </p:nvCxnSpPr>
              <p:spPr>
                <a:xfrm rot="16200000" flipH="1">
                  <a:off x="1405345" y="-168324"/>
                  <a:ext cx="115800" cy="1186758"/>
                </a:xfrm>
                <a:prstGeom prst="bentConnector3">
                  <a:avLst>
                    <a:gd name="adj1" fmla="val 137544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/>
                <p:cNvCxnSpPr>
                  <a:stCxn id="75" idx="2"/>
                  <a:endCxn id="71" idx="0"/>
                </p:cNvCxnSpPr>
                <p:nvPr/>
              </p:nvCxnSpPr>
              <p:spPr>
                <a:xfrm rot="16200000" flipH="1">
                  <a:off x="683046" y="1560341"/>
                  <a:ext cx="199451" cy="1032838"/>
                </a:xfrm>
                <a:prstGeom prst="bentConnector3">
                  <a:avLst>
                    <a:gd name="adj1" fmla="val 50000"/>
                  </a:avLst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>
                  <a:stCxn id="55" idx="2"/>
                  <a:endCxn id="74" idx="0"/>
                </p:cNvCxnSpPr>
                <p:nvPr/>
              </p:nvCxnSpPr>
              <p:spPr>
                <a:xfrm rot="16200000" flipH="1">
                  <a:off x="-24922" y="665628"/>
                  <a:ext cx="1086738" cy="797589"/>
                </a:xfrm>
                <a:prstGeom prst="bentConnector3">
                  <a:avLst>
                    <a:gd name="adj1" fmla="val 88835"/>
                  </a:avLst>
                </a:prstGeom>
                <a:ln w="6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/>
                <p:cNvCxnSpPr>
                  <a:stCxn id="74" idx="3"/>
                  <a:endCxn id="77" idx="3"/>
                </p:cNvCxnSpPr>
                <p:nvPr/>
              </p:nvCxnSpPr>
              <p:spPr>
                <a:xfrm flipV="1">
                  <a:off x="1569313" y="482955"/>
                  <a:ext cx="487311" cy="1233259"/>
                </a:xfrm>
                <a:prstGeom prst="bentConnector2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/>
                <p:cNvSpPr/>
                <p:nvPr/>
              </p:nvSpPr>
              <p:spPr>
                <a:xfrm>
                  <a:off x="46037" y="1307900"/>
                  <a:ext cx="678391" cy="369332"/>
                </a:xfrm>
                <a:prstGeom prst="rect">
                  <a:avLst/>
                </a:prstGeom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900" dirty="0" err="1" smtClean="0">
                      <a:solidFill>
                        <a:srgbClr val="00B050"/>
                      </a:solidFill>
                    </a:rPr>
                    <a:t>listOfPorts</a:t>
                  </a:r>
                  <a:endParaRPr lang="en-US" sz="900" dirty="0">
                    <a:solidFill>
                      <a:srgbClr val="00B050"/>
                    </a:solidFill>
                  </a:endParaRPr>
                </a:p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0,1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89590" y="2176486"/>
                  <a:ext cx="1219200" cy="363001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t"/>
                <a:lstStyle/>
                <a:p>
                  <a:pPr algn="ctr"/>
                  <a:r>
                    <a:rPr lang="en-US" sz="1100" b="1" dirty="0" smtClean="0">
                      <a:solidFill>
                        <a:srgbClr val="0070C0"/>
                      </a:solidFill>
                    </a:rPr>
                    <a:t>Port</a:t>
                  </a:r>
                </a:p>
                <a:p>
                  <a:r>
                    <a:rPr lang="en-US" sz="900" dirty="0" smtClean="0">
                      <a:solidFill>
                        <a:srgbClr val="0070C0"/>
                      </a:solidFill>
                    </a:rPr>
                    <a:t>id: </a:t>
                  </a:r>
                  <a:r>
                    <a:rPr lang="en-US" sz="900" smtClean="0">
                      <a:solidFill>
                        <a:srgbClr val="0070C0"/>
                      </a:solidFill>
                    </a:rPr>
                    <a:t>PortSId</a:t>
                  </a:r>
                  <a:endParaRPr lang="en-US" sz="9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2285" y="1892931"/>
                  <a:ext cx="4379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0070C0"/>
                      </a:solidFill>
                    </a:rPr>
                    <a:t>port</a:t>
                  </a:r>
                  <a:endParaRPr lang="en-US" sz="900" dirty="0">
                    <a:solidFill>
                      <a:srgbClr val="0070C0"/>
                    </a:solidFill>
                  </a:endParaRPr>
                </a:p>
                <a:p>
                  <a:r>
                    <a:rPr lang="en-US" sz="900" dirty="0">
                      <a:solidFill>
                        <a:srgbClr val="0070C0"/>
                      </a:solidFill>
                    </a:rPr>
                    <a:t>0,…,*</a:t>
                  </a:r>
                </a:p>
              </p:txBody>
            </p:sp>
            <p:cxnSp>
              <p:nvCxnSpPr>
                <p:cNvPr id="73" name="Elbow Connector 72"/>
                <p:cNvCxnSpPr>
                  <a:stCxn id="71" idx="3"/>
                  <a:endCxn id="50" idx="3"/>
                </p:cNvCxnSpPr>
                <p:nvPr/>
              </p:nvCxnSpPr>
              <p:spPr>
                <a:xfrm flipV="1">
                  <a:off x="1908790" y="2151722"/>
                  <a:ext cx="147651" cy="206265"/>
                </a:xfrm>
                <a:prstGeom prst="bentConnector2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>
                <a:xfrm>
                  <a:off x="265170" y="1607792"/>
                  <a:ext cx="1304143" cy="216843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 err="1" smtClean="0">
                      <a:solidFill>
                        <a:srgbClr val="0070C0"/>
                      </a:solidFill>
                    </a:rPr>
                    <a:t>ListOfPorts</a:t>
                  </a:r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5" name="Diamond 74"/>
                <p:cNvSpPr/>
                <p:nvPr/>
              </p:nvSpPr>
              <p:spPr>
                <a:xfrm>
                  <a:off x="232917" y="1824637"/>
                  <a:ext cx="66869" cy="152398"/>
                </a:xfrm>
                <a:prstGeom prst="diamond">
                  <a:avLst/>
                </a:prstGeom>
                <a:solidFill>
                  <a:srgbClr val="0070C0"/>
                </a:solidFill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690314" y="2311517"/>
                <a:ext cx="1218221" cy="53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1689154" y="1787375"/>
              <a:ext cx="736023" cy="216843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SBaseRef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1980699" y="2004218"/>
              <a:ext cx="152932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1" name="Elbow Connector 50"/>
            <p:cNvCxnSpPr>
              <a:stCxn id="49" idx="0"/>
              <a:endCxn id="77" idx="3"/>
            </p:cNvCxnSpPr>
            <p:nvPr/>
          </p:nvCxnSpPr>
          <p:spPr>
            <a:xfrm rot="5400000" flipH="1" flipV="1">
              <a:off x="1388445" y="1118472"/>
              <a:ext cx="1337624" cy="18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24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52</cp:revision>
  <dcterms:created xsi:type="dcterms:W3CDTF">2010-09-15T17:30:40Z</dcterms:created>
  <dcterms:modified xsi:type="dcterms:W3CDTF">2011-05-11T07:29:00Z</dcterms:modified>
</cp:coreProperties>
</file>