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17838" cy="2193925"/>
  <p:notesSz cx="6858000" cy="9144000"/>
  <p:defaultTextStyle>
    <a:defPPr>
      <a:defRPr lang="en-US"/>
    </a:defPPr>
    <a:lvl1pPr marL="0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878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5758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3634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1513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9391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7270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5146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3025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27" d="100"/>
          <a:sy n="327" d="100"/>
        </p:scale>
        <p:origin x="-84" y="-210"/>
      </p:cViewPr>
      <p:guideLst>
        <p:guide orient="horz" pos="692"/>
        <p:guide pos="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685800"/>
            <a:ext cx="4718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7878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5758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3634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51513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9391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7270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15146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03025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685800"/>
            <a:ext cx="4718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44" y="681548"/>
            <a:ext cx="2565163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78" y="1243236"/>
            <a:ext cx="2112486" cy="560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953" y="87878"/>
            <a:ext cx="679013" cy="18719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96" y="87878"/>
            <a:ext cx="1986743" cy="18719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98" y="1409810"/>
            <a:ext cx="2565163" cy="435738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98" y="929891"/>
            <a:ext cx="2565163" cy="479922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87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57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3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5151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3939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2727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1514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030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98" y="511923"/>
            <a:ext cx="1332879" cy="14478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083" y="511923"/>
            <a:ext cx="1332879" cy="14478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02" y="491101"/>
            <a:ext cx="1333403" cy="20466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878" indent="0">
              <a:buNone/>
              <a:defRPr sz="1300" b="1"/>
            </a:lvl2pPr>
            <a:lvl3pPr marL="575758" indent="0">
              <a:buNone/>
              <a:defRPr sz="1100" b="1"/>
            </a:lvl3pPr>
            <a:lvl4pPr marL="863634" indent="0">
              <a:buNone/>
              <a:defRPr sz="1000" b="1"/>
            </a:lvl4pPr>
            <a:lvl5pPr marL="1151513" indent="0">
              <a:buNone/>
              <a:defRPr sz="1000" b="1"/>
            </a:lvl5pPr>
            <a:lvl6pPr marL="1439391" indent="0">
              <a:buNone/>
              <a:defRPr sz="1000" b="1"/>
            </a:lvl6pPr>
            <a:lvl7pPr marL="1727270" indent="0">
              <a:buNone/>
              <a:defRPr sz="1000" b="1"/>
            </a:lvl7pPr>
            <a:lvl8pPr marL="2015146" indent="0">
              <a:buNone/>
              <a:defRPr sz="1000" b="1"/>
            </a:lvl8pPr>
            <a:lvl9pPr marL="2303025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02" y="695763"/>
            <a:ext cx="1333403" cy="12640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3042" y="491101"/>
            <a:ext cx="1333926" cy="20466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878" indent="0">
              <a:buNone/>
              <a:defRPr sz="1300" b="1"/>
            </a:lvl2pPr>
            <a:lvl3pPr marL="575758" indent="0">
              <a:buNone/>
              <a:defRPr sz="1100" b="1"/>
            </a:lvl3pPr>
            <a:lvl4pPr marL="863634" indent="0">
              <a:buNone/>
              <a:defRPr sz="1000" b="1"/>
            </a:lvl4pPr>
            <a:lvl5pPr marL="1151513" indent="0">
              <a:buNone/>
              <a:defRPr sz="1000" b="1"/>
            </a:lvl5pPr>
            <a:lvl6pPr marL="1439391" indent="0">
              <a:buNone/>
              <a:defRPr sz="1000" b="1"/>
            </a:lvl6pPr>
            <a:lvl7pPr marL="1727270" indent="0">
              <a:buNone/>
              <a:defRPr sz="1000" b="1"/>
            </a:lvl7pPr>
            <a:lvl8pPr marL="2015146" indent="0">
              <a:buNone/>
              <a:defRPr sz="1000" b="1"/>
            </a:lvl8pPr>
            <a:lvl9pPr marL="2303025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3042" y="695763"/>
            <a:ext cx="1333926" cy="12640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15" y="87359"/>
            <a:ext cx="992847" cy="37175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99" y="87369"/>
            <a:ext cx="1687055" cy="187245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15" y="459108"/>
            <a:ext cx="992847" cy="1500706"/>
          </a:xfrm>
        </p:spPr>
        <p:txBody>
          <a:bodyPr/>
          <a:lstStyle>
            <a:lvl1pPr marL="0" indent="0">
              <a:buNone/>
              <a:defRPr sz="800"/>
            </a:lvl1pPr>
            <a:lvl2pPr marL="287878" indent="0">
              <a:buNone/>
              <a:defRPr sz="800"/>
            </a:lvl2pPr>
            <a:lvl3pPr marL="575758" indent="0">
              <a:buNone/>
              <a:defRPr sz="800"/>
            </a:lvl3pPr>
            <a:lvl4pPr marL="863634" indent="0">
              <a:buNone/>
              <a:defRPr sz="600"/>
            </a:lvl4pPr>
            <a:lvl5pPr marL="1151513" indent="0">
              <a:buNone/>
              <a:defRPr sz="600"/>
            </a:lvl5pPr>
            <a:lvl6pPr marL="1439391" indent="0">
              <a:buNone/>
              <a:defRPr sz="600"/>
            </a:lvl6pPr>
            <a:lvl7pPr marL="1727270" indent="0">
              <a:buNone/>
              <a:defRPr sz="600"/>
            </a:lvl7pPr>
            <a:lvl8pPr marL="2015146" indent="0">
              <a:buNone/>
              <a:defRPr sz="600"/>
            </a:lvl8pPr>
            <a:lvl9pPr marL="230302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37" y="1535762"/>
            <a:ext cx="1810703" cy="18130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537" y="196045"/>
            <a:ext cx="1810703" cy="1316356"/>
          </a:xfrm>
        </p:spPr>
        <p:txBody>
          <a:bodyPr/>
          <a:lstStyle>
            <a:lvl1pPr marL="0" indent="0">
              <a:buNone/>
              <a:defRPr sz="2200"/>
            </a:lvl1pPr>
            <a:lvl2pPr marL="287878" indent="0">
              <a:buNone/>
              <a:defRPr sz="1800"/>
            </a:lvl2pPr>
            <a:lvl3pPr marL="575758" indent="0">
              <a:buNone/>
              <a:defRPr sz="1500"/>
            </a:lvl3pPr>
            <a:lvl4pPr marL="863634" indent="0">
              <a:buNone/>
              <a:defRPr sz="1300"/>
            </a:lvl4pPr>
            <a:lvl5pPr marL="1151513" indent="0">
              <a:buNone/>
              <a:defRPr sz="1300"/>
            </a:lvl5pPr>
            <a:lvl6pPr marL="1439391" indent="0">
              <a:buNone/>
              <a:defRPr sz="1300"/>
            </a:lvl6pPr>
            <a:lvl7pPr marL="1727270" indent="0">
              <a:buNone/>
              <a:defRPr sz="1300"/>
            </a:lvl7pPr>
            <a:lvl8pPr marL="2015146" indent="0">
              <a:buNone/>
              <a:defRPr sz="1300"/>
            </a:lvl8pPr>
            <a:lvl9pPr marL="2303025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537" y="1717061"/>
            <a:ext cx="1810703" cy="257481"/>
          </a:xfrm>
        </p:spPr>
        <p:txBody>
          <a:bodyPr/>
          <a:lstStyle>
            <a:lvl1pPr marL="0" indent="0">
              <a:buNone/>
              <a:defRPr sz="800"/>
            </a:lvl1pPr>
            <a:lvl2pPr marL="287878" indent="0">
              <a:buNone/>
              <a:defRPr sz="800"/>
            </a:lvl2pPr>
            <a:lvl3pPr marL="575758" indent="0">
              <a:buNone/>
              <a:defRPr sz="800"/>
            </a:lvl3pPr>
            <a:lvl4pPr marL="863634" indent="0">
              <a:buNone/>
              <a:defRPr sz="600"/>
            </a:lvl4pPr>
            <a:lvl5pPr marL="1151513" indent="0">
              <a:buNone/>
              <a:defRPr sz="600"/>
            </a:lvl5pPr>
            <a:lvl6pPr marL="1439391" indent="0">
              <a:buNone/>
              <a:defRPr sz="600"/>
            </a:lvl6pPr>
            <a:lvl7pPr marL="1727270" indent="0">
              <a:buNone/>
              <a:defRPr sz="600"/>
            </a:lvl7pPr>
            <a:lvl8pPr marL="2015146" indent="0">
              <a:buNone/>
              <a:defRPr sz="600"/>
            </a:lvl8pPr>
            <a:lvl9pPr marL="230302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4" y="87866"/>
            <a:ext cx="2716056" cy="365654"/>
          </a:xfrm>
          <a:prstGeom prst="rect">
            <a:avLst/>
          </a:prstGeom>
        </p:spPr>
        <p:txBody>
          <a:bodyPr vert="horz" lIns="57577" tIns="28788" rIns="57577" bIns="287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94" y="511923"/>
            <a:ext cx="2716056" cy="1447889"/>
          </a:xfrm>
          <a:prstGeom prst="rect">
            <a:avLst/>
          </a:prstGeom>
        </p:spPr>
        <p:txBody>
          <a:bodyPr vert="horz" lIns="57577" tIns="28788" rIns="57577" bIns="287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92" y="2033455"/>
            <a:ext cx="704162" cy="116806"/>
          </a:xfrm>
          <a:prstGeom prst="rect">
            <a:avLst/>
          </a:prstGeom>
        </p:spPr>
        <p:txBody>
          <a:bodyPr vert="horz" lIns="57577" tIns="28788" rIns="57577" bIns="2878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105" y="2033455"/>
            <a:ext cx="955649" cy="116806"/>
          </a:xfrm>
          <a:prstGeom prst="rect">
            <a:avLst/>
          </a:prstGeom>
        </p:spPr>
        <p:txBody>
          <a:bodyPr vert="horz" lIns="57577" tIns="28788" rIns="57577" bIns="2878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784" y="2033455"/>
            <a:ext cx="704162" cy="116806"/>
          </a:xfrm>
          <a:prstGeom prst="rect">
            <a:avLst/>
          </a:prstGeom>
        </p:spPr>
        <p:txBody>
          <a:bodyPr vert="horz" lIns="57577" tIns="28788" rIns="57577" bIns="2878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758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9" indent="-215909" algn="l" defTabSz="57575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67802" indent="-179924" algn="l" defTabSz="57575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697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574" indent="-143940" algn="l" defTabSz="57575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52" indent="-143940" algn="l" defTabSz="57575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330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1207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9085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6963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878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5758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34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513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9391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7270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5146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3025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24936" y="54968"/>
            <a:ext cx="2967966" cy="2083989"/>
            <a:chOff x="70179" y="304799"/>
            <a:chExt cx="2967966" cy="2083989"/>
          </a:xfrm>
        </p:grpSpPr>
        <p:cxnSp>
          <p:nvCxnSpPr>
            <p:cNvPr id="225" name="Elbow Connector 224"/>
            <p:cNvCxnSpPr>
              <a:stCxn id="243" idx="2"/>
              <a:endCxn id="238" idx="0"/>
            </p:cNvCxnSpPr>
            <p:nvPr/>
          </p:nvCxnSpPr>
          <p:spPr>
            <a:xfrm rot="16200000" flipH="1">
              <a:off x="671104" y="856149"/>
              <a:ext cx="272598" cy="1197913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Elbow Connector 225"/>
            <p:cNvCxnSpPr>
              <a:stCxn id="233" idx="2"/>
              <a:endCxn id="242" idx="0"/>
            </p:cNvCxnSpPr>
            <p:nvPr/>
          </p:nvCxnSpPr>
          <p:spPr>
            <a:xfrm rot="16200000" flipH="1">
              <a:off x="455351" y="283648"/>
              <a:ext cx="236491" cy="919427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70179" y="549155"/>
              <a:ext cx="1300356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B050"/>
                  </a:solidFill>
                </a:rPr>
                <a:t>listOfReplacedElements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54314" y="1263364"/>
              <a:ext cx="982961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replaced</a:t>
              </a:r>
              <a:r>
                <a:rPr lang="en-US" sz="900" dirty="0" err="1">
                  <a:solidFill>
                    <a:srgbClr val="0070C0"/>
                  </a:solidFill>
                </a:rPr>
                <a:t>E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lement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229" name="Elbow Connector 228"/>
            <p:cNvCxnSpPr>
              <a:stCxn id="240" idx="0"/>
              <a:endCxn id="231" idx="3"/>
            </p:cNvCxnSpPr>
            <p:nvPr/>
          </p:nvCxnSpPr>
          <p:spPr>
            <a:xfrm rot="16200000" flipV="1">
              <a:off x="2286368" y="848286"/>
              <a:ext cx="553572" cy="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175012" y="861608"/>
              <a:ext cx="1683950" cy="457199"/>
              <a:chOff x="162625" y="2704579"/>
              <a:chExt cx="1683950" cy="457199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195271" y="2704579"/>
                <a:ext cx="1651304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ListOfReplacedElements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3" name="Diamond 242"/>
              <p:cNvSpPr/>
              <p:nvPr/>
            </p:nvSpPr>
            <p:spPr>
              <a:xfrm>
                <a:off x="162625" y="30093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31" name="Isosceles Triangle 230"/>
            <p:cNvSpPr/>
            <p:nvPr/>
          </p:nvSpPr>
          <p:spPr>
            <a:xfrm>
              <a:off x="2483553" y="45720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13883" y="304799"/>
              <a:ext cx="2583279" cy="15240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SBase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9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)</a:t>
              </a:r>
              <a:endParaRPr lang="en-US" sz="900" dirty="0">
                <a:solidFill>
                  <a:srgbClr val="00B050"/>
                </a:solidFill>
              </a:endParaRPr>
            </a:p>
          </p:txBody>
        </p:sp>
        <p:sp>
          <p:nvSpPr>
            <p:cNvPr id="233" name="Diamond 232"/>
            <p:cNvSpPr/>
            <p:nvPr/>
          </p:nvSpPr>
          <p:spPr>
            <a:xfrm>
              <a:off x="80448" y="457201"/>
              <a:ext cx="66869" cy="167916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088164" y="1125073"/>
              <a:ext cx="949981" cy="419100"/>
              <a:chOff x="2569388" y="1565687"/>
              <a:chExt cx="949981" cy="419100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2569388" y="1565687"/>
                <a:ext cx="949981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>
              <a:xfrm>
                <a:off x="2964778" y="1870487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334962" y="1591405"/>
              <a:ext cx="2142795" cy="797383"/>
              <a:chOff x="309046" y="2137742"/>
              <a:chExt cx="2142795" cy="797383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309046" y="2137742"/>
                <a:ext cx="2142795" cy="797383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ReplacedElement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submodelRef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deletion: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identical: </a:t>
                </a:r>
                <a:r>
                  <a:rPr lang="en-US" sz="900" dirty="0">
                    <a:solidFill>
                      <a:srgbClr val="0070C0"/>
                    </a:solidFill>
                  </a:rPr>
                  <a:t>B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oolean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flipV="1">
                <a:off x="309046" y="2349009"/>
                <a:ext cx="2142795" cy="1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Elbow Connector 235"/>
            <p:cNvCxnSpPr>
              <a:stCxn id="238" idx="3"/>
              <a:endCxn id="241" idx="3"/>
            </p:cNvCxnSpPr>
            <p:nvPr/>
          </p:nvCxnSpPr>
          <p:spPr>
            <a:xfrm flipV="1">
              <a:off x="2477757" y="1544173"/>
              <a:ext cx="85397" cy="44592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/>
            <p:cNvCxnSpPr>
              <a:stCxn id="242" idx="3"/>
              <a:endCxn id="231" idx="3"/>
            </p:cNvCxnSpPr>
            <p:nvPr/>
          </p:nvCxnSpPr>
          <p:spPr>
            <a:xfrm flipV="1">
              <a:off x="1858962" y="571501"/>
              <a:ext cx="704191" cy="44250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9962</TotalTime>
  <Words>40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67</cp:revision>
  <dcterms:created xsi:type="dcterms:W3CDTF">2010-09-15T17:30:40Z</dcterms:created>
  <dcterms:modified xsi:type="dcterms:W3CDTF">2011-05-11T07:28:59Z</dcterms:modified>
</cp:coreProperties>
</file>