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2835275" cy="1554163"/>
  <p:notesSz cx="6858000" cy="9144000"/>
  <p:defaultTextStyle>
    <a:defPPr>
      <a:defRPr lang="en-US"/>
    </a:defPPr>
    <a:lvl1pPr marL="0" algn="l" defTabSz="46273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31365" algn="l" defTabSz="46273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62731" algn="l" defTabSz="46273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694094" algn="l" defTabSz="46273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25459" algn="l" defTabSz="46273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56823" algn="l" defTabSz="46273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388188" algn="l" defTabSz="46273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19552" algn="l" defTabSz="46273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50916" algn="l" defTabSz="46273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400" d="100"/>
          <a:sy n="400" d="100"/>
        </p:scale>
        <p:origin x="-84" y="-510"/>
      </p:cViewPr>
      <p:guideLst>
        <p:guide orient="horz" pos="490"/>
        <p:guide pos="89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4A941-C6C2-4027-B1F4-A5E937B2245F}" type="datetimeFigureOut">
              <a:rPr lang="en-US" smtClean="0"/>
              <a:t>5/10/2011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1625" y="685800"/>
            <a:ext cx="6254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2CBF6-26BC-413E-9F2F-C57A02A7D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6273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31365" algn="l" defTabSz="46273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62731" algn="l" defTabSz="46273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94094" algn="l" defTabSz="46273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25459" algn="l" defTabSz="46273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56823" algn="l" defTabSz="46273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88188" algn="l" defTabSz="46273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19552" algn="l" defTabSz="46273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50916" algn="l" defTabSz="46273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1625" y="685800"/>
            <a:ext cx="6254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2CBF6-26BC-413E-9F2F-C57A02A7D4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48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2649" y="482806"/>
            <a:ext cx="2409984" cy="3331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5292" y="880704"/>
            <a:ext cx="1984692" cy="39717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1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62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940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254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56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881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19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509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5/10/2011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209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5/10/2011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55587" y="62249"/>
            <a:ext cx="637937" cy="13260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1771" y="62249"/>
            <a:ext cx="1866556" cy="13260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5/10/2011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97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5/10/2011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52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72" y="998698"/>
            <a:ext cx="2409984" cy="308674"/>
          </a:xfrm>
        </p:spPr>
        <p:txBody>
          <a:bodyPr anchor="t"/>
          <a:lstStyle>
            <a:lvl1pPr algn="l">
              <a:defRPr sz="1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972" y="658729"/>
            <a:ext cx="2409984" cy="339972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3136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6273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94094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925459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1156823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388188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619552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850916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5/10/2011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95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1764" y="362646"/>
            <a:ext cx="1252246" cy="1025675"/>
          </a:xfrm>
        </p:spPr>
        <p:txBody>
          <a:bodyPr/>
          <a:lstStyle>
            <a:lvl1pPr>
              <a:defRPr sz="15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1265" y="362646"/>
            <a:ext cx="1252246" cy="1025675"/>
          </a:xfrm>
        </p:spPr>
        <p:txBody>
          <a:bodyPr/>
          <a:lstStyle>
            <a:lvl1pPr>
              <a:defRPr sz="15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5/10/2011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54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772" y="347899"/>
            <a:ext cx="1252740" cy="144982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31365" indent="0">
              <a:buNone/>
              <a:defRPr sz="1000" b="1"/>
            </a:lvl2pPr>
            <a:lvl3pPr marL="462731" indent="0">
              <a:buNone/>
              <a:defRPr sz="900" b="1"/>
            </a:lvl3pPr>
            <a:lvl4pPr marL="694094" indent="0">
              <a:buNone/>
              <a:defRPr sz="800" b="1"/>
            </a:lvl4pPr>
            <a:lvl5pPr marL="925459" indent="0">
              <a:buNone/>
              <a:defRPr sz="800" b="1"/>
            </a:lvl5pPr>
            <a:lvl6pPr marL="1156823" indent="0">
              <a:buNone/>
              <a:defRPr sz="800" b="1"/>
            </a:lvl6pPr>
            <a:lvl7pPr marL="1388188" indent="0">
              <a:buNone/>
              <a:defRPr sz="800" b="1"/>
            </a:lvl7pPr>
            <a:lvl8pPr marL="1619552" indent="0">
              <a:buNone/>
              <a:defRPr sz="800" b="1"/>
            </a:lvl8pPr>
            <a:lvl9pPr marL="1850916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1772" y="492876"/>
            <a:ext cx="1252740" cy="895444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40295" y="347899"/>
            <a:ext cx="1253232" cy="144982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31365" indent="0">
              <a:buNone/>
              <a:defRPr sz="1000" b="1"/>
            </a:lvl2pPr>
            <a:lvl3pPr marL="462731" indent="0">
              <a:buNone/>
              <a:defRPr sz="900" b="1"/>
            </a:lvl3pPr>
            <a:lvl4pPr marL="694094" indent="0">
              <a:buNone/>
              <a:defRPr sz="800" b="1"/>
            </a:lvl4pPr>
            <a:lvl5pPr marL="925459" indent="0">
              <a:buNone/>
              <a:defRPr sz="800" b="1"/>
            </a:lvl5pPr>
            <a:lvl6pPr marL="1156823" indent="0">
              <a:buNone/>
              <a:defRPr sz="800" b="1"/>
            </a:lvl6pPr>
            <a:lvl7pPr marL="1388188" indent="0">
              <a:buNone/>
              <a:defRPr sz="800" b="1"/>
            </a:lvl7pPr>
            <a:lvl8pPr marL="1619552" indent="0">
              <a:buNone/>
              <a:defRPr sz="800" b="1"/>
            </a:lvl8pPr>
            <a:lvl9pPr marL="1850916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40295" y="492876"/>
            <a:ext cx="1253232" cy="895444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5/10/2011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99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5/10/2011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30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5/10/2011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40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780" y="61885"/>
            <a:ext cx="932785" cy="263344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8524" y="61889"/>
            <a:ext cx="1584998" cy="132643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1780" y="325233"/>
            <a:ext cx="932785" cy="1063091"/>
          </a:xfrm>
        </p:spPr>
        <p:txBody>
          <a:bodyPr/>
          <a:lstStyle>
            <a:lvl1pPr marL="0" indent="0">
              <a:buNone/>
              <a:defRPr sz="600"/>
            </a:lvl1pPr>
            <a:lvl2pPr marL="231365" indent="0">
              <a:buNone/>
              <a:defRPr sz="600"/>
            </a:lvl2pPr>
            <a:lvl3pPr marL="462731" indent="0">
              <a:buNone/>
              <a:defRPr sz="600"/>
            </a:lvl3pPr>
            <a:lvl4pPr marL="694094" indent="0">
              <a:buNone/>
              <a:defRPr sz="500"/>
            </a:lvl4pPr>
            <a:lvl5pPr marL="925459" indent="0">
              <a:buNone/>
              <a:defRPr sz="500"/>
            </a:lvl5pPr>
            <a:lvl6pPr marL="1156823" indent="0">
              <a:buNone/>
              <a:defRPr sz="500"/>
            </a:lvl6pPr>
            <a:lvl7pPr marL="1388188" indent="0">
              <a:buNone/>
              <a:defRPr sz="500"/>
            </a:lvl7pPr>
            <a:lvl8pPr marL="1619552" indent="0">
              <a:buNone/>
              <a:defRPr sz="500"/>
            </a:lvl8pPr>
            <a:lvl9pPr marL="1850916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5/10/2011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41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741" y="1087926"/>
            <a:ext cx="1701165" cy="128432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5741" y="138874"/>
            <a:ext cx="1701165" cy="932499"/>
          </a:xfrm>
        </p:spPr>
        <p:txBody>
          <a:bodyPr/>
          <a:lstStyle>
            <a:lvl1pPr marL="0" indent="0">
              <a:buNone/>
              <a:defRPr sz="1800"/>
            </a:lvl1pPr>
            <a:lvl2pPr marL="231365" indent="0">
              <a:buNone/>
              <a:defRPr sz="1500"/>
            </a:lvl2pPr>
            <a:lvl3pPr marL="462731" indent="0">
              <a:buNone/>
              <a:defRPr sz="1200"/>
            </a:lvl3pPr>
            <a:lvl4pPr marL="694094" indent="0">
              <a:buNone/>
              <a:defRPr sz="1000"/>
            </a:lvl4pPr>
            <a:lvl5pPr marL="925459" indent="0">
              <a:buNone/>
              <a:defRPr sz="1000"/>
            </a:lvl5pPr>
            <a:lvl6pPr marL="1156823" indent="0">
              <a:buNone/>
              <a:defRPr sz="1000"/>
            </a:lvl6pPr>
            <a:lvl7pPr marL="1388188" indent="0">
              <a:buNone/>
              <a:defRPr sz="1000"/>
            </a:lvl7pPr>
            <a:lvl8pPr marL="1619552" indent="0">
              <a:buNone/>
              <a:defRPr sz="1000"/>
            </a:lvl8pPr>
            <a:lvl9pPr marL="1850916" indent="0">
              <a:buNone/>
              <a:defRPr sz="1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741" y="1216353"/>
            <a:ext cx="1701165" cy="182398"/>
          </a:xfrm>
        </p:spPr>
        <p:txBody>
          <a:bodyPr/>
          <a:lstStyle>
            <a:lvl1pPr marL="0" indent="0">
              <a:buNone/>
              <a:defRPr sz="600"/>
            </a:lvl1pPr>
            <a:lvl2pPr marL="231365" indent="0">
              <a:buNone/>
              <a:defRPr sz="600"/>
            </a:lvl2pPr>
            <a:lvl3pPr marL="462731" indent="0">
              <a:buNone/>
              <a:defRPr sz="600"/>
            </a:lvl3pPr>
            <a:lvl4pPr marL="694094" indent="0">
              <a:buNone/>
              <a:defRPr sz="500"/>
            </a:lvl4pPr>
            <a:lvl5pPr marL="925459" indent="0">
              <a:buNone/>
              <a:defRPr sz="500"/>
            </a:lvl5pPr>
            <a:lvl6pPr marL="1156823" indent="0">
              <a:buNone/>
              <a:defRPr sz="500"/>
            </a:lvl6pPr>
            <a:lvl7pPr marL="1388188" indent="0">
              <a:buNone/>
              <a:defRPr sz="500"/>
            </a:lvl7pPr>
            <a:lvl8pPr marL="1619552" indent="0">
              <a:buNone/>
              <a:defRPr sz="500"/>
            </a:lvl8pPr>
            <a:lvl9pPr marL="1850916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5/10/2011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91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1772" y="62239"/>
            <a:ext cx="2551748" cy="259027"/>
          </a:xfrm>
          <a:prstGeom prst="rect">
            <a:avLst/>
          </a:prstGeom>
        </p:spPr>
        <p:txBody>
          <a:bodyPr vert="horz" lIns="46274" tIns="23137" rIns="46274" bIns="2313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772" y="362646"/>
            <a:ext cx="2551748" cy="1025675"/>
          </a:xfrm>
          <a:prstGeom prst="rect">
            <a:avLst/>
          </a:prstGeom>
        </p:spPr>
        <p:txBody>
          <a:bodyPr vert="horz" lIns="46274" tIns="23137" rIns="46274" bIns="2313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1764" y="1440487"/>
            <a:ext cx="661564" cy="82746"/>
          </a:xfrm>
          <a:prstGeom prst="rect">
            <a:avLst/>
          </a:prstGeom>
        </p:spPr>
        <p:txBody>
          <a:bodyPr vert="horz" lIns="46274" tIns="23137" rIns="46274" bIns="23137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72217-DC24-48CD-AE89-68C8C8D878B4}" type="datetimeFigureOut">
              <a:rPr lang="en-US" smtClean="0"/>
              <a:t>5/10/2011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68723" y="1440487"/>
            <a:ext cx="897837" cy="82746"/>
          </a:xfrm>
          <a:prstGeom prst="rect">
            <a:avLst/>
          </a:prstGeom>
        </p:spPr>
        <p:txBody>
          <a:bodyPr vert="horz" lIns="46274" tIns="23137" rIns="46274" bIns="23137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1947" y="1440487"/>
            <a:ext cx="661564" cy="82746"/>
          </a:xfrm>
          <a:prstGeom prst="rect">
            <a:avLst/>
          </a:prstGeom>
        </p:spPr>
        <p:txBody>
          <a:bodyPr vert="horz" lIns="46274" tIns="23137" rIns="46274" bIns="23137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46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62731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3524" indent="-173524" algn="l" defTabSz="462731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75967" indent="-144603" algn="l" defTabSz="462731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78412" indent="-115682" algn="l" defTabSz="462731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9776" indent="-115682" algn="l" defTabSz="462731" rtl="0" eaLnBrk="1" latinLnBrk="0" hangingPunct="1">
        <a:spcBef>
          <a:spcPct val="20000"/>
        </a:spcBef>
        <a:buFont typeface="Arial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41141" indent="-115682" algn="l" defTabSz="462731" rtl="0" eaLnBrk="1" latinLnBrk="0" hangingPunct="1">
        <a:spcBef>
          <a:spcPct val="20000"/>
        </a:spcBef>
        <a:buFont typeface="Arial" pitchFamily="34" charset="0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72506" indent="-115682" algn="l" defTabSz="462731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03869" indent="-115682" algn="l" defTabSz="462731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35234" indent="-115682" algn="l" defTabSz="462731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66598" indent="-115682" algn="l" defTabSz="462731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273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31365" algn="l" defTabSz="46273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62731" algn="l" defTabSz="46273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94094" algn="l" defTabSz="46273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25459" algn="l" defTabSz="46273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56823" algn="l" defTabSz="46273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88188" algn="l" defTabSz="46273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19552" algn="l" defTabSz="46273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50916" algn="l" defTabSz="46273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48664" y="91281"/>
            <a:ext cx="2750905" cy="1364887"/>
            <a:chOff x="56145" y="444299"/>
            <a:chExt cx="2750905" cy="1364887"/>
          </a:xfrm>
        </p:grpSpPr>
        <p:grpSp>
          <p:nvGrpSpPr>
            <p:cNvPr id="16" name="Group 15"/>
            <p:cNvGrpSpPr/>
            <p:nvPr/>
          </p:nvGrpSpPr>
          <p:grpSpPr>
            <a:xfrm>
              <a:off x="56145" y="444299"/>
              <a:ext cx="2750905" cy="1364887"/>
              <a:chOff x="346322" y="279971"/>
              <a:chExt cx="2750905" cy="1364887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386236" y="487142"/>
                <a:ext cx="2072555" cy="0"/>
              </a:xfrm>
              <a:prstGeom prst="line">
                <a:avLst/>
              </a:prstGeom>
              <a:ln w="63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 18"/>
              <p:cNvSpPr/>
              <p:nvPr/>
            </p:nvSpPr>
            <p:spPr>
              <a:xfrm>
                <a:off x="386236" y="279971"/>
                <a:ext cx="2072555" cy="768835"/>
              </a:xfrm>
              <a:prstGeom prst="rect">
                <a:avLst/>
              </a:prstGeom>
              <a:noFill/>
              <a:ln w="63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100" b="1" dirty="0" err="1" smtClean="0">
                    <a:solidFill>
                      <a:srgbClr val="0070C0"/>
                    </a:solidFill>
                  </a:rPr>
                  <a:t>SBaseRef</a:t>
                </a:r>
                <a:endParaRPr lang="en-US" sz="1100" b="1" dirty="0">
                  <a:solidFill>
                    <a:srgbClr val="0070C0"/>
                  </a:solidFill>
                </a:endParaRPr>
              </a:p>
              <a:p>
                <a:r>
                  <a:rPr lang="en-US" sz="900" dirty="0" smtClean="0">
                    <a:solidFill>
                      <a:srgbClr val="0070C0"/>
                    </a:solidFill>
                  </a:rPr>
                  <a:t>port: </a:t>
                </a:r>
                <a:r>
                  <a:rPr lang="en-US" sz="900" dirty="0" err="1" smtClean="0">
                    <a:solidFill>
                      <a:srgbClr val="0070C0"/>
                    </a:solidFill>
                  </a:rPr>
                  <a:t>PortSIdRef</a:t>
                </a:r>
                <a:r>
                  <a:rPr lang="en-US" sz="9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900" dirty="0" smtClean="0">
                    <a:solidFill>
                      <a:srgbClr val="0070C0"/>
                    </a:solidFill>
                  </a:rPr>
                  <a:t>{use=“optional”}</a:t>
                </a:r>
              </a:p>
              <a:p>
                <a:r>
                  <a:rPr lang="en-US" dirty="0" err="1">
                    <a:solidFill>
                      <a:srgbClr val="0070C0"/>
                    </a:solidFill>
                  </a:rPr>
                  <a:t>idRef</a:t>
                </a:r>
                <a:r>
                  <a:rPr lang="en-US" dirty="0">
                    <a:solidFill>
                      <a:srgbClr val="0070C0"/>
                    </a:solidFill>
                  </a:rPr>
                  <a:t>: </a:t>
                </a:r>
                <a:r>
                  <a:rPr lang="en-US" dirty="0" err="1">
                    <a:solidFill>
                      <a:srgbClr val="0070C0"/>
                    </a:solidFill>
                  </a:rPr>
                  <a:t>SIdRef</a:t>
                </a:r>
                <a:r>
                  <a:rPr lang="en-US" dirty="0">
                    <a:solidFill>
                      <a:srgbClr val="0070C0"/>
                    </a:solidFill>
                  </a:rPr>
                  <a:t> {use=“optional”}</a:t>
                </a:r>
              </a:p>
              <a:p>
                <a:r>
                  <a:rPr lang="en-US" sz="900" dirty="0" err="1" smtClean="0">
                    <a:solidFill>
                      <a:srgbClr val="0070C0"/>
                    </a:solidFill>
                  </a:rPr>
                  <a:t>unitRef</a:t>
                </a:r>
                <a:r>
                  <a:rPr lang="en-US" sz="900" dirty="0" smtClean="0">
                    <a:solidFill>
                      <a:srgbClr val="0070C0"/>
                    </a:solidFill>
                  </a:rPr>
                  <a:t>: </a:t>
                </a:r>
                <a:r>
                  <a:rPr lang="en-US" sz="900" dirty="0" err="1" smtClean="0">
                    <a:solidFill>
                      <a:srgbClr val="0070C0"/>
                    </a:solidFill>
                  </a:rPr>
                  <a:t>UnitSIdRef</a:t>
                </a:r>
                <a:r>
                  <a:rPr lang="en-US" sz="900" dirty="0" smtClean="0">
                    <a:solidFill>
                      <a:srgbClr val="0070C0"/>
                    </a:solidFill>
                  </a:rPr>
                  <a:t> {use=“optional”}</a:t>
                </a:r>
              </a:p>
              <a:p>
                <a:r>
                  <a:rPr lang="en-US" dirty="0" err="1">
                    <a:solidFill>
                      <a:srgbClr val="0070C0"/>
                    </a:solidFill>
                  </a:rPr>
                  <a:t>metaIdRef</a:t>
                </a:r>
                <a:r>
                  <a:rPr lang="en-US">
                    <a:solidFill>
                      <a:srgbClr val="0070C0"/>
                    </a:solidFill>
                  </a:rPr>
                  <a:t>: </a:t>
                </a:r>
                <a:r>
                  <a:rPr lang="en-US" smtClean="0">
                    <a:solidFill>
                      <a:srgbClr val="0070C0"/>
                    </a:solidFill>
                  </a:rPr>
                  <a:t>IDREF {use</a:t>
                </a:r>
                <a:r>
                  <a:rPr lang="en-US" dirty="0">
                    <a:solidFill>
                      <a:srgbClr val="0070C0"/>
                    </a:solidFill>
                  </a:rPr>
                  <a:t>=“optional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”}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0" name="Diamond 19"/>
              <p:cNvSpPr/>
              <p:nvPr/>
            </p:nvSpPr>
            <p:spPr>
              <a:xfrm>
                <a:off x="352801" y="1048805"/>
                <a:ext cx="66869" cy="167916"/>
              </a:xfrm>
              <a:prstGeom prst="diamond">
                <a:avLst/>
              </a:prstGeom>
              <a:solidFill>
                <a:srgbClr val="0070C0"/>
              </a:solidFill>
              <a:ln w="63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21" name="Elbow Connector 20"/>
              <p:cNvCxnSpPr>
                <a:stCxn id="20" idx="2"/>
                <a:endCxn id="25" idx="0"/>
              </p:cNvCxnSpPr>
              <p:nvPr/>
            </p:nvCxnSpPr>
            <p:spPr>
              <a:xfrm rot="16200000" flipH="1">
                <a:off x="766421" y="836536"/>
                <a:ext cx="213085" cy="973454"/>
              </a:xfrm>
              <a:prstGeom prst="bentConnector3">
                <a:avLst>
                  <a:gd name="adj1" fmla="val 50000"/>
                </a:avLst>
              </a:prstGeom>
              <a:ln w="63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" name="Group 21"/>
              <p:cNvGrpSpPr/>
              <p:nvPr/>
            </p:nvGrpSpPr>
            <p:grpSpPr>
              <a:xfrm>
                <a:off x="2515058" y="279971"/>
                <a:ext cx="582169" cy="422032"/>
                <a:chOff x="3284528" y="385583"/>
                <a:chExt cx="582169" cy="422032"/>
              </a:xfrm>
            </p:grpSpPr>
            <p:sp>
              <p:nvSpPr>
                <p:cNvPr id="26" name="Rectangle 25"/>
                <p:cNvSpPr/>
                <p:nvPr/>
              </p:nvSpPr>
              <p:spPr>
                <a:xfrm>
                  <a:off x="3284528" y="385583"/>
                  <a:ext cx="582169" cy="3048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spcCol="0" rtlCol="0" anchor="ctr"/>
                <a:lstStyle/>
                <a:p>
                  <a:pPr algn="ctr"/>
                  <a:r>
                    <a:rPr lang="en-US" sz="1100" b="1" dirty="0">
                      <a:solidFill>
                        <a:schemeClr val="tx1"/>
                      </a:solidFill>
                    </a:rPr>
                    <a:t>SBase</a:t>
                  </a:r>
                </a:p>
              </p:txBody>
            </p:sp>
            <p:sp>
              <p:nvSpPr>
                <p:cNvPr id="27" name="Isosceles Triangle 26"/>
                <p:cNvSpPr/>
                <p:nvPr/>
              </p:nvSpPr>
              <p:spPr>
                <a:xfrm>
                  <a:off x="3496013" y="693315"/>
                  <a:ext cx="159199" cy="114300"/>
                </a:xfrm>
                <a:prstGeom prst="triangle">
                  <a:avLst/>
                </a:prstGeom>
                <a:noFill/>
                <a:ln w="63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spcCol="0" rtlCol="0" anchor="ctr"/>
                <a:lstStyle/>
                <a:p>
                  <a:pPr algn="ctr"/>
                  <a:endParaRPr lang="en-US" sz="1100" b="1" dirty="0">
                    <a:solidFill>
                      <a:srgbClr val="0070C0"/>
                    </a:solidFill>
                  </a:endParaRPr>
                </a:p>
              </p:txBody>
            </p:sp>
          </p:grpSp>
          <p:sp>
            <p:nvSpPr>
              <p:cNvPr id="23" name="Rectangle 22"/>
              <p:cNvSpPr/>
              <p:nvPr/>
            </p:nvSpPr>
            <p:spPr>
              <a:xfrm>
                <a:off x="346322" y="1125005"/>
                <a:ext cx="603050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91440" tIns="45720" rIns="91440" bIns="45720">
                <a:spAutoFit/>
              </a:bodyPr>
              <a:lstStyle/>
              <a:p>
                <a:r>
                  <a:rPr lang="en-US" sz="900" dirty="0" err="1" smtClean="0">
                    <a:solidFill>
                      <a:srgbClr val="0070C0"/>
                    </a:solidFill>
                  </a:rPr>
                  <a:t>sbaseRef</a:t>
                </a:r>
                <a:endParaRPr lang="en-US" sz="900" dirty="0" smtClean="0">
                  <a:solidFill>
                    <a:srgbClr val="0070C0"/>
                  </a:solidFill>
                </a:endParaRPr>
              </a:p>
              <a:p>
                <a:r>
                  <a:rPr lang="en-US" sz="900" dirty="0" smtClean="0">
                    <a:solidFill>
                      <a:srgbClr val="0070C0"/>
                    </a:solidFill>
                  </a:rPr>
                  <a:t>0,1</a:t>
                </a:r>
                <a:endParaRPr lang="en-US" sz="9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24" name="Elbow Connector 23"/>
              <p:cNvCxnSpPr>
                <a:stCxn id="25" idx="3"/>
                <a:endCxn id="27" idx="3"/>
              </p:cNvCxnSpPr>
              <p:nvPr/>
            </p:nvCxnSpPr>
            <p:spPr>
              <a:xfrm flipV="1">
                <a:off x="2236493" y="702003"/>
                <a:ext cx="569650" cy="835329"/>
              </a:xfrm>
              <a:prstGeom prst="bentConnector2">
                <a:avLst/>
              </a:prstGeom>
              <a:ln w="63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482887" y="1429806"/>
                <a:ext cx="1753606" cy="215052"/>
              </a:xfrm>
              <a:prstGeom prst="rect">
                <a:avLst/>
              </a:prstGeom>
              <a:noFill/>
              <a:ln w="63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t"/>
              <a:lstStyle/>
              <a:p>
                <a:pPr algn="ctr"/>
                <a:r>
                  <a:rPr lang="en-US" sz="1100" b="1" dirty="0" err="1" smtClean="0">
                    <a:solidFill>
                      <a:srgbClr val="0070C0"/>
                    </a:solidFill>
                  </a:rPr>
                  <a:t>SBaseRef</a:t>
                </a:r>
                <a:endParaRPr lang="en-US" sz="1100" b="1" dirty="0" smtClean="0">
                  <a:solidFill>
                    <a:srgbClr val="0070C0"/>
                  </a:solidFill>
                </a:endParaRPr>
              </a:p>
            </p:txBody>
          </p:sp>
        </p:grpSp>
        <p:cxnSp>
          <p:nvCxnSpPr>
            <p:cNvPr id="17" name="Elbow Connector 16"/>
            <p:cNvCxnSpPr>
              <a:stCxn id="19" idx="3"/>
              <a:endCxn id="27" idx="3"/>
            </p:cNvCxnSpPr>
            <p:nvPr/>
          </p:nvCxnSpPr>
          <p:spPr>
            <a:xfrm>
              <a:off x="2168614" y="828717"/>
              <a:ext cx="347352" cy="37614"/>
            </a:xfrm>
            <a:prstGeom prst="bentConnector4">
              <a:avLst>
                <a:gd name="adj1" fmla="val 38542"/>
                <a:gd name="adj2" fmla="val 707752"/>
              </a:avLst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713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5349</TotalTime>
  <Words>38</Words>
  <Application>Microsoft Office PowerPoint</Application>
  <PresentationFormat>Custom</PresentationFormat>
  <Paragraphs>10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</dc:creator>
  <cp:lastModifiedBy>Lucian</cp:lastModifiedBy>
  <cp:revision>53</cp:revision>
  <dcterms:created xsi:type="dcterms:W3CDTF">2010-09-15T17:30:40Z</dcterms:created>
  <dcterms:modified xsi:type="dcterms:W3CDTF">2011-05-11T07:28:57Z</dcterms:modified>
</cp:coreProperties>
</file>