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" cy="3017838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50" d="100"/>
          <a:sy n="250" d="100"/>
        </p:scale>
        <p:origin x="-264" y="-90"/>
      </p:cViewPr>
      <p:guideLst>
        <p:guide orient="horz" pos="951"/>
        <p:guide pos="11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685800"/>
            <a:ext cx="4156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685800"/>
            <a:ext cx="41560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937492"/>
            <a:ext cx="3108960" cy="646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710115"/>
            <a:ext cx="2560320" cy="7712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4" y="120865"/>
            <a:ext cx="822960" cy="25749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20865"/>
            <a:ext cx="2407920" cy="25749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939245"/>
            <a:ext cx="3108960" cy="599376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279100"/>
            <a:ext cx="3108960" cy="660153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6" y="704168"/>
            <a:ext cx="1615441" cy="199163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6" y="704168"/>
            <a:ext cx="1615441" cy="199163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8" y="675529"/>
            <a:ext cx="1616077" cy="28152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8" y="957056"/>
            <a:ext cx="1616077" cy="173875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27" y="675529"/>
            <a:ext cx="1616711" cy="28152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27" y="957056"/>
            <a:ext cx="1616711" cy="173875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8" y="120156"/>
            <a:ext cx="1203324" cy="51135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33" y="120167"/>
            <a:ext cx="2044701" cy="25756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8" y="631519"/>
            <a:ext cx="1203324" cy="2064286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20" y="2112498"/>
            <a:ext cx="2194560" cy="24939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20" y="269658"/>
            <a:ext cx="2194560" cy="1810704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20" y="2361887"/>
            <a:ext cx="2194560" cy="354177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3" y="120857"/>
            <a:ext cx="3291840" cy="502973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3" y="704168"/>
            <a:ext cx="3291840" cy="1991632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797098"/>
            <a:ext cx="853440" cy="160673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3" y="2797098"/>
            <a:ext cx="1158240" cy="160673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797098"/>
            <a:ext cx="853440" cy="160673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361" y="57634"/>
            <a:ext cx="3561358" cy="2871807"/>
            <a:chOff x="51361" y="57634"/>
            <a:chExt cx="3561358" cy="2871807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84796" y="258244"/>
              <a:ext cx="27647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84796" y="57634"/>
              <a:ext cx="2764770" cy="1344562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Submodel</a:t>
              </a:r>
              <a:endParaRPr lang="en-US" sz="1100" b="1" dirty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id: SId 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modelRef</a:t>
              </a:r>
              <a:r>
                <a:rPr lang="en-US" sz="900" smtClean="0">
                  <a:solidFill>
                    <a:srgbClr val="0070C0"/>
                  </a:solidFill>
                </a:rPr>
                <a:t>: </a:t>
              </a:r>
              <a:r>
                <a:rPr lang="en-US" sz="900" smtClean="0">
                  <a:solidFill>
                    <a:srgbClr val="0070C0"/>
                  </a:solidFill>
                </a:rPr>
                <a:t>SIdRef</a:t>
              </a:r>
              <a:endParaRPr lang="en-US" sz="900" dirty="0" smtClean="0">
                <a:solidFill>
                  <a:srgbClr val="0070C0"/>
                </a:solidFill>
              </a:endParaRP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lengthConversionFactor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areaConversionFactor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volumeConversionFactor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substanceConversionFactor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timeConversionFactor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extentConversionFactor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128" name="Diamond 127"/>
            <p:cNvSpPr/>
            <p:nvPr/>
          </p:nvSpPr>
          <p:spPr>
            <a:xfrm>
              <a:off x="51361" y="1400485"/>
              <a:ext cx="66869" cy="167916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29" name="Elbow Connector 128"/>
            <p:cNvCxnSpPr>
              <a:stCxn id="145" idx="2"/>
              <a:endCxn id="135" idx="0"/>
            </p:cNvCxnSpPr>
            <p:nvPr/>
          </p:nvCxnSpPr>
          <p:spPr>
            <a:xfrm rot="16200000" flipH="1">
              <a:off x="548413" y="1875972"/>
              <a:ext cx="282303" cy="1014661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128" idx="2"/>
              <a:endCxn id="144" idx="0"/>
            </p:cNvCxnSpPr>
            <p:nvPr/>
          </p:nvCxnSpPr>
          <p:spPr>
            <a:xfrm rot="16200000" flipH="1">
              <a:off x="390291" y="1262905"/>
              <a:ext cx="214172" cy="825163"/>
            </a:xfrm>
            <a:prstGeom prst="bentConnector3">
              <a:avLst>
                <a:gd name="adj1" fmla="val 28653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030550" y="118931"/>
              <a:ext cx="5821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3259152" y="426663"/>
              <a:ext cx="159199" cy="114300"/>
            </a:xfrm>
            <a:prstGeom prst="triangl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Elbow Connector 132"/>
            <p:cNvCxnSpPr>
              <a:stCxn id="144" idx="3"/>
              <a:endCxn id="132" idx="3"/>
            </p:cNvCxnSpPr>
            <p:nvPr/>
          </p:nvCxnSpPr>
          <p:spPr>
            <a:xfrm flipV="1">
              <a:off x="1638472" y="540963"/>
              <a:ext cx="1700280" cy="139401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56220" y="1449864"/>
              <a:ext cx="88036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listOfDeletions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72410" y="2524455"/>
              <a:ext cx="1648969" cy="404986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Deletion</a:t>
              </a:r>
            </a:p>
            <a:p>
              <a:r>
                <a:rPr lang="en-US" sz="900" dirty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</a:t>
              </a:r>
              <a:r>
                <a:rPr lang="en-US" sz="900" dirty="0">
                  <a:solidFill>
                    <a:srgbClr val="0070C0"/>
                  </a:solidFill>
                </a:rPr>
                <a:t>{use=“optional</a:t>
              </a:r>
              <a:r>
                <a:rPr lang="en-US" sz="900" dirty="0" smtClean="0">
                  <a:solidFill>
                    <a:srgbClr val="0070C0"/>
                  </a:solidFill>
                </a:rPr>
                <a:t>”}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8101" y="2184031"/>
              <a:ext cx="57579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deletion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137" name="Elbow Connector 136"/>
            <p:cNvCxnSpPr>
              <a:stCxn id="140" idx="3"/>
              <a:endCxn id="132" idx="3"/>
            </p:cNvCxnSpPr>
            <p:nvPr/>
          </p:nvCxnSpPr>
          <p:spPr>
            <a:xfrm flipV="1">
              <a:off x="3030550" y="540963"/>
              <a:ext cx="308202" cy="1719045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148799" y="1782573"/>
              <a:ext cx="1489673" cy="459579"/>
              <a:chOff x="162625" y="2625999"/>
              <a:chExt cx="1489673" cy="45957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5272" y="262599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ListOfDeletions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Diamond 144"/>
              <p:cNvSpPr/>
              <p:nvPr/>
            </p:nvSpPr>
            <p:spPr>
              <a:xfrm>
                <a:off x="162625" y="29331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39" name="Elbow Connector 138"/>
            <p:cNvCxnSpPr>
              <a:stCxn id="127" idx="3"/>
              <a:endCxn id="132" idx="3"/>
            </p:cNvCxnSpPr>
            <p:nvPr/>
          </p:nvCxnSpPr>
          <p:spPr>
            <a:xfrm flipV="1">
              <a:off x="2849566" y="540963"/>
              <a:ext cx="489186" cy="188952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2080569" y="2107608"/>
              <a:ext cx="949981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SBaseRef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141" name="Isosceles Triangle 140"/>
            <p:cNvSpPr/>
            <p:nvPr/>
          </p:nvSpPr>
          <p:spPr>
            <a:xfrm>
              <a:off x="2475959" y="2412408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42" name="Elbow Connector 141"/>
            <p:cNvCxnSpPr>
              <a:stCxn id="135" idx="3"/>
              <a:endCxn id="141" idx="3"/>
            </p:cNvCxnSpPr>
            <p:nvPr/>
          </p:nvCxnSpPr>
          <p:spPr>
            <a:xfrm flipV="1">
              <a:off x="2021379" y="2526708"/>
              <a:ext cx="534180" cy="20024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72410" y="2714874"/>
              <a:ext cx="1648969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73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47</cp:revision>
  <dcterms:created xsi:type="dcterms:W3CDTF">2010-09-15T17:30:40Z</dcterms:created>
  <dcterms:modified xsi:type="dcterms:W3CDTF">2011-05-11T07:28:55Z</dcterms:modified>
</cp:coreProperties>
</file>