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560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27" autoAdjust="0"/>
  </p:normalViewPr>
  <p:slideViewPr>
    <p:cSldViewPr>
      <p:cViewPr varScale="1">
        <p:scale>
          <a:sx n="238" d="100"/>
          <a:sy n="238" d="100"/>
        </p:scale>
        <p:origin x="-108" y="-534"/>
      </p:cViewPr>
      <p:guideLst>
        <p:guide orient="horz" pos="807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4" y="795459"/>
            <a:ext cx="5052059" cy="5488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1" y="1451029"/>
            <a:ext cx="4160520" cy="6543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02545"/>
            <a:ext cx="1337310" cy="21848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02545"/>
            <a:ext cx="3912870" cy="21848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7" y="1645452"/>
            <a:ext cx="5052059" cy="5085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7" y="1085310"/>
            <a:ext cx="5052059" cy="560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597483"/>
            <a:ext cx="2625090" cy="16899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597483"/>
            <a:ext cx="2625090" cy="16899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3" y="573184"/>
            <a:ext cx="2626121" cy="2388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3" y="812055"/>
            <a:ext cx="2626121" cy="1475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9" y="573184"/>
            <a:ext cx="2627154" cy="2388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9" y="812055"/>
            <a:ext cx="2627154" cy="1475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2" y="101956"/>
            <a:ext cx="1955404" cy="433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3" y="101956"/>
            <a:ext cx="3322638" cy="2185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2" y="535838"/>
            <a:ext cx="1955404" cy="17515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9" y="1792450"/>
            <a:ext cx="3566160" cy="2116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9" y="228803"/>
            <a:ext cx="3566160" cy="153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9" y="2004056"/>
            <a:ext cx="3566160" cy="300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02544"/>
            <a:ext cx="5349240" cy="426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597483"/>
            <a:ext cx="5349240" cy="168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373332"/>
            <a:ext cx="1386840" cy="13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2FCD-4FBA-4EA4-99DC-2F682189670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1" y="2373332"/>
            <a:ext cx="1882140" cy="13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373332"/>
            <a:ext cx="1386840" cy="13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75C2-B619-4F4B-80A9-CBB2CF8F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333"/>
          <p:cNvGrpSpPr/>
          <p:nvPr/>
        </p:nvGrpSpPr>
        <p:grpSpPr>
          <a:xfrm>
            <a:off x="149088" y="60196"/>
            <a:ext cx="5645424" cy="2440246"/>
            <a:chOff x="404191" y="935375"/>
            <a:chExt cx="8060633" cy="3484225"/>
          </a:xfrm>
        </p:grpSpPr>
        <p:sp>
          <p:nvSpPr>
            <p:cNvPr id="335" name="Rounded Rectangle 334"/>
            <p:cNvSpPr/>
            <p:nvPr/>
          </p:nvSpPr>
          <p:spPr>
            <a:xfrm>
              <a:off x="404191" y="990600"/>
              <a:ext cx="2567609" cy="34290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&lt;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sbml</a:t>
              </a:r>
              <a:r>
                <a:rPr lang="en-US" sz="900" dirty="0" smtClean="0">
                  <a:solidFill>
                    <a:schemeClr val="tx1"/>
                  </a:solidFill>
                </a:rPr>
                <a:t>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583096" y="1620127"/>
              <a:ext cx="2236304" cy="26470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&lt;model&gt;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1219200" y="1133621"/>
              <a:ext cx="1600200" cy="3903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762000" y="2009336"/>
              <a:ext cx="1905000" cy="685800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762000" y="2734991"/>
              <a:ext cx="1905000" cy="685800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0" name="Freeform 339"/>
            <p:cNvSpPr/>
            <p:nvPr/>
          </p:nvSpPr>
          <p:spPr>
            <a:xfrm>
              <a:off x="572640" y="1391478"/>
              <a:ext cx="633308" cy="954157"/>
            </a:xfrm>
            <a:custGeom>
              <a:avLst/>
              <a:gdLst>
                <a:gd name="connsiteX0" fmla="*/ 182734 w 633308"/>
                <a:gd name="connsiteY0" fmla="*/ 954157 h 954157"/>
                <a:gd name="connsiteX1" fmla="*/ 23708 w 633308"/>
                <a:gd name="connsiteY1" fmla="*/ 410818 h 954157"/>
                <a:gd name="connsiteX2" fmla="*/ 633308 w 633308"/>
                <a:gd name="connsiteY2" fmla="*/ 0 h 95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3308" h="954157">
                  <a:moveTo>
                    <a:pt x="182734" y="954157"/>
                  </a:moveTo>
                  <a:cubicBezTo>
                    <a:pt x="65673" y="762000"/>
                    <a:pt x="-51388" y="569844"/>
                    <a:pt x="23708" y="410818"/>
                  </a:cubicBezTo>
                  <a:cubicBezTo>
                    <a:pt x="98804" y="251792"/>
                    <a:pt x="366056" y="125896"/>
                    <a:pt x="633308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1" name="Freeform 340"/>
            <p:cNvSpPr/>
            <p:nvPr/>
          </p:nvSpPr>
          <p:spPr>
            <a:xfrm>
              <a:off x="472918" y="1364974"/>
              <a:ext cx="719778" cy="1696278"/>
            </a:xfrm>
            <a:custGeom>
              <a:avLst/>
              <a:gdLst>
                <a:gd name="connsiteX0" fmla="*/ 282456 w 719778"/>
                <a:gd name="connsiteY0" fmla="*/ 1696278 h 1696278"/>
                <a:gd name="connsiteX1" fmla="*/ 17412 w 719778"/>
                <a:gd name="connsiteY1" fmla="*/ 503583 h 1696278"/>
                <a:gd name="connsiteX2" fmla="*/ 719778 w 719778"/>
                <a:gd name="connsiteY2" fmla="*/ 0 h 169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9778" h="1696278">
                  <a:moveTo>
                    <a:pt x="282456" y="1696278"/>
                  </a:moveTo>
                  <a:cubicBezTo>
                    <a:pt x="113490" y="1241287"/>
                    <a:pt x="-55475" y="786296"/>
                    <a:pt x="17412" y="503583"/>
                  </a:cubicBezTo>
                  <a:cubicBezTo>
                    <a:pt x="90299" y="220870"/>
                    <a:pt x="405038" y="110435"/>
                    <a:pt x="719778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2" name="Freeform 341"/>
            <p:cNvSpPr/>
            <p:nvPr/>
          </p:nvSpPr>
          <p:spPr>
            <a:xfrm>
              <a:off x="425058" y="1338470"/>
              <a:ext cx="780890" cy="2438400"/>
            </a:xfrm>
            <a:custGeom>
              <a:avLst/>
              <a:gdLst>
                <a:gd name="connsiteX0" fmla="*/ 343568 w 780890"/>
                <a:gd name="connsiteY0" fmla="*/ 2438400 h 2438400"/>
                <a:gd name="connsiteX1" fmla="*/ 25516 w 780890"/>
                <a:gd name="connsiteY1" fmla="*/ 1099930 h 2438400"/>
                <a:gd name="connsiteX2" fmla="*/ 105029 w 780890"/>
                <a:gd name="connsiteY2" fmla="*/ 251791 h 2438400"/>
                <a:gd name="connsiteX3" fmla="*/ 780890 w 780890"/>
                <a:gd name="connsiteY3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890" h="2438400">
                  <a:moveTo>
                    <a:pt x="343568" y="2438400"/>
                  </a:moveTo>
                  <a:cubicBezTo>
                    <a:pt x="204420" y="1951382"/>
                    <a:pt x="65272" y="1464365"/>
                    <a:pt x="25516" y="1099930"/>
                  </a:cubicBezTo>
                  <a:cubicBezTo>
                    <a:pt x="-14240" y="735495"/>
                    <a:pt x="-20867" y="435113"/>
                    <a:pt x="105029" y="251791"/>
                  </a:cubicBezTo>
                  <a:cubicBezTo>
                    <a:pt x="230925" y="68469"/>
                    <a:pt x="505907" y="34234"/>
                    <a:pt x="780890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3" name="Rounded Rectangle 342"/>
            <p:cNvSpPr/>
            <p:nvPr/>
          </p:nvSpPr>
          <p:spPr>
            <a:xfrm>
              <a:off x="762000" y="3443068"/>
              <a:ext cx="1905000" cy="685800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3124200" y="980636"/>
              <a:ext cx="2567609" cy="34290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&lt;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sbml</a:t>
              </a:r>
              <a:r>
                <a:rPr lang="en-US" sz="900" dirty="0" smtClean="0">
                  <a:solidFill>
                    <a:schemeClr val="tx1"/>
                  </a:solidFill>
                </a:rPr>
                <a:t>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3303105" y="3472068"/>
              <a:ext cx="2236304" cy="904436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&lt;model&gt;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3482009" y="1623366"/>
              <a:ext cx="2161761" cy="9177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3482009" y="3776868"/>
              <a:ext cx="1905000" cy="549074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Rounded Rectangle 347"/>
            <p:cNvSpPr/>
            <p:nvPr/>
          </p:nvSpPr>
          <p:spPr>
            <a:xfrm>
              <a:off x="3876261" y="1189942"/>
              <a:ext cx="1767509" cy="3903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C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3482008" y="2541080"/>
              <a:ext cx="2161761" cy="8879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Rounded Rectangle 349"/>
            <p:cNvSpPr/>
            <p:nvPr/>
          </p:nvSpPr>
          <p:spPr>
            <a:xfrm>
              <a:off x="3662145" y="1939859"/>
              <a:ext cx="1930107" cy="548640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C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3664719" y="2845647"/>
              <a:ext cx="1930107" cy="548640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Freeform 351"/>
            <p:cNvSpPr/>
            <p:nvPr/>
          </p:nvSpPr>
          <p:spPr>
            <a:xfrm>
              <a:off x="3246750" y="3180522"/>
              <a:ext cx="225320" cy="874643"/>
            </a:xfrm>
            <a:custGeom>
              <a:avLst/>
              <a:gdLst>
                <a:gd name="connsiteX0" fmla="*/ 225320 w 225320"/>
                <a:gd name="connsiteY0" fmla="*/ 874643 h 874643"/>
                <a:gd name="connsiteX1" fmla="*/ 33 w 225320"/>
                <a:gd name="connsiteY1" fmla="*/ 437321 h 874643"/>
                <a:gd name="connsiteX2" fmla="*/ 212067 w 225320"/>
                <a:gd name="connsiteY2" fmla="*/ 0 h 87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320" h="874643">
                  <a:moveTo>
                    <a:pt x="225320" y="874643"/>
                  </a:moveTo>
                  <a:cubicBezTo>
                    <a:pt x="113781" y="728869"/>
                    <a:pt x="2242" y="583095"/>
                    <a:pt x="33" y="437321"/>
                  </a:cubicBezTo>
                  <a:cubicBezTo>
                    <a:pt x="-2176" y="291547"/>
                    <a:pt x="104945" y="145773"/>
                    <a:pt x="212067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3" name="Freeform 352"/>
            <p:cNvSpPr/>
            <p:nvPr/>
          </p:nvSpPr>
          <p:spPr>
            <a:xfrm>
              <a:off x="3321036" y="2239617"/>
              <a:ext cx="336564" cy="861392"/>
            </a:xfrm>
            <a:custGeom>
              <a:avLst/>
              <a:gdLst>
                <a:gd name="connsiteX0" fmla="*/ 336564 w 336564"/>
                <a:gd name="connsiteY0" fmla="*/ 861392 h 861392"/>
                <a:gd name="connsiteX1" fmla="*/ 5260 w 336564"/>
                <a:gd name="connsiteY1" fmla="*/ 397566 h 861392"/>
                <a:gd name="connsiteX2" fmla="*/ 164286 w 336564"/>
                <a:gd name="connsiteY2" fmla="*/ 0 h 8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64" h="861392">
                  <a:moveTo>
                    <a:pt x="336564" y="861392"/>
                  </a:moveTo>
                  <a:cubicBezTo>
                    <a:pt x="185268" y="701261"/>
                    <a:pt x="33973" y="541131"/>
                    <a:pt x="5260" y="397566"/>
                  </a:cubicBezTo>
                  <a:cubicBezTo>
                    <a:pt x="-23453" y="254001"/>
                    <a:pt x="70416" y="127000"/>
                    <a:pt x="164286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4" name="Freeform 353"/>
            <p:cNvSpPr/>
            <p:nvPr/>
          </p:nvSpPr>
          <p:spPr>
            <a:xfrm>
              <a:off x="3420554" y="1417983"/>
              <a:ext cx="449081" cy="808382"/>
            </a:xfrm>
            <a:custGeom>
              <a:avLst/>
              <a:gdLst>
                <a:gd name="connsiteX0" fmla="*/ 237046 w 449081"/>
                <a:gd name="connsiteY0" fmla="*/ 808382 h 808382"/>
                <a:gd name="connsiteX1" fmla="*/ 25011 w 449081"/>
                <a:gd name="connsiteY1" fmla="*/ 490330 h 808382"/>
                <a:gd name="connsiteX2" fmla="*/ 51516 w 449081"/>
                <a:gd name="connsiteY2" fmla="*/ 185530 h 808382"/>
                <a:gd name="connsiteX3" fmla="*/ 449081 w 449081"/>
                <a:gd name="connsiteY3" fmla="*/ 0 h 80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1" h="808382">
                  <a:moveTo>
                    <a:pt x="237046" y="808382"/>
                  </a:moveTo>
                  <a:cubicBezTo>
                    <a:pt x="146489" y="701260"/>
                    <a:pt x="55933" y="594139"/>
                    <a:pt x="25011" y="490330"/>
                  </a:cubicBezTo>
                  <a:cubicBezTo>
                    <a:pt x="-5911" y="386521"/>
                    <a:pt x="-19162" y="267252"/>
                    <a:pt x="51516" y="185530"/>
                  </a:cubicBezTo>
                  <a:cubicBezTo>
                    <a:pt x="122194" y="103808"/>
                    <a:pt x="285637" y="51904"/>
                    <a:pt x="449081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5883968" y="1752600"/>
              <a:ext cx="2567609" cy="26670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&lt;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sbml</a:t>
              </a:r>
              <a:r>
                <a:rPr lang="en-US" sz="900" dirty="0" smtClean="0">
                  <a:solidFill>
                    <a:schemeClr val="tx1"/>
                  </a:solidFill>
                </a:rPr>
                <a:t>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6062873" y="2845647"/>
              <a:ext cx="2236304" cy="1540821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&lt;model&gt;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6241777" y="3227796"/>
              <a:ext cx="1905000" cy="549074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6241777" y="3786832"/>
              <a:ext cx="1905000" cy="549074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Pointer to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6705600" y="1868557"/>
              <a:ext cx="1593577" cy="5792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external model definition A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0" name="Rounded Rectangle 359"/>
            <p:cNvSpPr/>
            <p:nvPr/>
          </p:nvSpPr>
          <p:spPr>
            <a:xfrm>
              <a:off x="6705600" y="2424030"/>
              <a:ext cx="1593577" cy="390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model definition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1" name="Snip and Round Single Corner Rectangle 360"/>
            <p:cNvSpPr/>
            <p:nvPr/>
          </p:nvSpPr>
          <p:spPr>
            <a:xfrm>
              <a:off x="6864624" y="935375"/>
              <a:ext cx="1600200" cy="754277"/>
            </a:xfrm>
            <a:prstGeom prst="snip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i="1" dirty="0" smtClean="0">
                  <a:solidFill>
                    <a:schemeClr val="tx1"/>
                  </a:solidFill>
                </a:rPr>
                <a:t>file2.xml</a:t>
              </a:r>
              <a:endParaRPr 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362" name="Rounded Rectangle 361"/>
            <p:cNvSpPr/>
            <p:nvPr/>
          </p:nvSpPr>
          <p:spPr>
            <a:xfrm>
              <a:off x="7017025" y="1284774"/>
              <a:ext cx="1295400" cy="356839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&lt;model&gt;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3" name="Freeform 362"/>
            <p:cNvSpPr/>
            <p:nvPr/>
          </p:nvSpPr>
          <p:spPr>
            <a:xfrm>
              <a:off x="6107865" y="2650435"/>
              <a:ext cx="584483" cy="1431235"/>
            </a:xfrm>
            <a:custGeom>
              <a:avLst/>
              <a:gdLst>
                <a:gd name="connsiteX0" fmla="*/ 133909 w 584483"/>
                <a:gd name="connsiteY0" fmla="*/ 1431235 h 1431235"/>
                <a:gd name="connsiteX1" fmla="*/ 27892 w 584483"/>
                <a:gd name="connsiteY1" fmla="*/ 530087 h 1431235"/>
                <a:gd name="connsiteX2" fmla="*/ 584483 w 584483"/>
                <a:gd name="connsiteY2" fmla="*/ 0 h 14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483" h="1431235">
                  <a:moveTo>
                    <a:pt x="133909" y="1431235"/>
                  </a:moveTo>
                  <a:cubicBezTo>
                    <a:pt x="43352" y="1099930"/>
                    <a:pt x="-47204" y="768626"/>
                    <a:pt x="27892" y="530087"/>
                  </a:cubicBezTo>
                  <a:cubicBezTo>
                    <a:pt x="102988" y="291548"/>
                    <a:pt x="343735" y="145774"/>
                    <a:pt x="584483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4" name="Freeform 363"/>
            <p:cNvSpPr/>
            <p:nvPr/>
          </p:nvSpPr>
          <p:spPr>
            <a:xfrm>
              <a:off x="6156071" y="2133600"/>
              <a:ext cx="523025" cy="1391478"/>
            </a:xfrm>
            <a:custGeom>
              <a:avLst/>
              <a:gdLst>
                <a:gd name="connsiteX0" fmla="*/ 85703 w 523025"/>
                <a:gd name="connsiteY0" fmla="*/ 1391478 h 1391478"/>
                <a:gd name="connsiteX1" fmla="*/ 32694 w 523025"/>
                <a:gd name="connsiteY1" fmla="*/ 490330 h 1391478"/>
                <a:gd name="connsiteX2" fmla="*/ 523025 w 523025"/>
                <a:gd name="connsiteY2" fmla="*/ 0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025" h="1391478">
                  <a:moveTo>
                    <a:pt x="85703" y="1391478"/>
                  </a:moveTo>
                  <a:cubicBezTo>
                    <a:pt x="22755" y="1056860"/>
                    <a:pt x="-40193" y="722243"/>
                    <a:pt x="32694" y="490330"/>
                  </a:cubicBezTo>
                  <a:cubicBezTo>
                    <a:pt x="105581" y="258417"/>
                    <a:pt x="314303" y="129208"/>
                    <a:pt x="523025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 flipV="1">
              <a:off x="7620000" y="1540565"/>
              <a:ext cx="349525" cy="3288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00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</dc:creator>
  <cp:lastModifiedBy>Lucian</cp:lastModifiedBy>
  <cp:revision>12</cp:revision>
  <dcterms:created xsi:type="dcterms:W3CDTF">2011-04-20T13:45:57Z</dcterms:created>
  <dcterms:modified xsi:type="dcterms:W3CDTF">2011-04-26T22:16:20Z</dcterms:modified>
</cp:coreProperties>
</file>