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835275" cy="1554163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-84" y="-510"/>
      </p:cViewPr>
      <p:guideLst>
        <p:guide orient="horz" pos="490"/>
        <p:guide pos="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25" y="685800"/>
            <a:ext cx="625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25" y="685800"/>
            <a:ext cx="6254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9" y="482806"/>
            <a:ext cx="2409984" cy="333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292" y="880704"/>
            <a:ext cx="1984692" cy="397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587" y="62249"/>
            <a:ext cx="637937" cy="1326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71" y="62249"/>
            <a:ext cx="1866556" cy="13260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72" y="998698"/>
            <a:ext cx="2409984" cy="30867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2" y="658729"/>
            <a:ext cx="2409984" cy="339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64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1265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47899"/>
            <a:ext cx="1252740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72" y="492876"/>
            <a:ext cx="1252740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295" y="347899"/>
            <a:ext cx="1253232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295" y="492876"/>
            <a:ext cx="1253232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0" y="61885"/>
            <a:ext cx="932785" cy="26334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24" y="61889"/>
            <a:ext cx="1584998" cy="13264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80" y="325233"/>
            <a:ext cx="932785" cy="1063091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41" y="1087926"/>
            <a:ext cx="1701165" cy="12843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741" y="138874"/>
            <a:ext cx="1701165" cy="932499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41" y="1216353"/>
            <a:ext cx="1701165" cy="182398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72" y="62239"/>
            <a:ext cx="2551748" cy="259027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62646"/>
            <a:ext cx="2551748" cy="1025675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4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723" y="1440487"/>
            <a:ext cx="897837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947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664" y="91281"/>
            <a:ext cx="2750905" cy="1364887"/>
            <a:chOff x="56145" y="444299"/>
            <a:chExt cx="2750905" cy="1364887"/>
          </a:xfrm>
        </p:grpSpPr>
        <p:grpSp>
          <p:nvGrpSpPr>
            <p:cNvPr id="16" name="Group 15"/>
            <p:cNvGrpSpPr/>
            <p:nvPr/>
          </p:nvGrpSpPr>
          <p:grpSpPr>
            <a:xfrm>
              <a:off x="56145" y="444299"/>
              <a:ext cx="2750905" cy="1364887"/>
              <a:chOff x="346322" y="279971"/>
              <a:chExt cx="2750905" cy="136488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86236" y="487142"/>
                <a:ext cx="2072555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86236" y="279971"/>
                <a:ext cx="2072555" cy="76883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port: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PortSIdRef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err="1">
                    <a:solidFill>
                      <a:srgbClr val="0070C0"/>
                    </a:solidFill>
                  </a:rPr>
                  <a:t>SIdRef</a:t>
                </a:r>
                <a:r>
                  <a:rPr lang="en-US" dirty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unitRef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UnitSIdRef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metaIdRef</a:t>
                </a:r>
                <a:r>
                  <a:rPr lang="en-US">
                    <a:solidFill>
                      <a:srgbClr val="0070C0"/>
                    </a:solidFill>
                  </a:rPr>
                  <a:t>: </a:t>
                </a:r>
                <a:r>
                  <a:rPr lang="en-US" smtClean="0">
                    <a:solidFill>
                      <a:srgbClr val="0070C0"/>
                    </a:solidFill>
                  </a:rPr>
                  <a:t>IDREF {use</a:t>
                </a:r>
                <a:r>
                  <a:rPr lang="en-US" dirty="0">
                    <a:solidFill>
                      <a:srgbClr val="0070C0"/>
                    </a:solidFill>
                  </a:rPr>
                  <a:t>=“optional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”}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352801" y="1048805"/>
                <a:ext cx="66869" cy="167916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" name="Elbow Connector 20"/>
              <p:cNvCxnSpPr>
                <a:stCxn id="20" idx="2"/>
                <a:endCxn id="25" idx="0"/>
              </p:cNvCxnSpPr>
              <p:nvPr/>
            </p:nvCxnSpPr>
            <p:spPr>
              <a:xfrm rot="16200000" flipH="1">
                <a:off x="766421" y="836536"/>
                <a:ext cx="213085" cy="973454"/>
              </a:xfrm>
              <a:prstGeom prst="bentConnector3">
                <a:avLst>
                  <a:gd name="adj1" fmla="val 50000"/>
                </a:avLst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515058" y="279971"/>
                <a:ext cx="582169" cy="422032"/>
                <a:chOff x="3284528" y="385583"/>
                <a:chExt cx="582169" cy="4220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84528" y="385583"/>
                  <a:ext cx="582169" cy="3048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SBase</a:t>
                  </a: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496013" y="693315"/>
                  <a:ext cx="159199" cy="114300"/>
                </a:xfrm>
                <a:prstGeom prst="triangle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46322" y="1125005"/>
                <a:ext cx="60305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0,1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4" name="Elbow Connector 23"/>
              <p:cNvCxnSpPr>
                <a:stCxn id="25" idx="3"/>
                <a:endCxn id="27" idx="3"/>
              </p:cNvCxnSpPr>
              <p:nvPr/>
            </p:nvCxnSpPr>
            <p:spPr>
              <a:xfrm flipV="1">
                <a:off x="2236493" y="702003"/>
                <a:ext cx="569650" cy="835329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82887" y="1429806"/>
                <a:ext cx="1753606" cy="215052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7" name="Elbow Connector 16"/>
            <p:cNvCxnSpPr>
              <a:stCxn id="19" idx="3"/>
              <a:endCxn id="27" idx="3"/>
            </p:cNvCxnSpPr>
            <p:nvPr/>
          </p:nvCxnSpPr>
          <p:spPr>
            <a:xfrm>
              <a:off x="2168614" y="828717"/>
              <a:ext cx="347352" cy="37614"/>
            </a:xfrm>
            <a:prstGeom prst="bentConnector4">
              <a:avLst>
                <a:gd name="adj1" fmla="val 38542"/>
                <a:gd name="adj2" fmla="val 707752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38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55</cp:revision>
  <dcterms:created xsi:type="dcterms:W3CDTF">2010-09-15T17:30:40Z</dcterms:created>
  <dcterms:modified xsi:type="dcterms:W3CDTF">2011-05-12T02:31:38Z</dcterms:modified>
</cp:coreProperties>
</file>