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00400" cy="3382963"/>
  <p:notesSz cx="6858000" cy="9144000"/>
  <p:defaultTextStyle>
    <a:defPPr>
      <a:defRPr lang="en-US"/>
    </a:defPPr>
    <a:lvl1pPr marL="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38850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777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165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554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942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3310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71951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10802" algn="l" defTabSz="477701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23" d="100"/>
          <a:sy n="223" d="100"/>
        </p:scale>
        <p:origin x="-2406" y="-90"/>
      </p:cViewPr>
      <p:guideLst>
        <p:guide orient="horz" pos="1066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050924"/>
            <a:ext cx="2720340" cy="7251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917013"/>
            <a:ext cx="2240280" cy="864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7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6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5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4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31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1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0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" y="135485"/>
            <a:ext cx="720090" cy="28864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" y="135485"/>
            <a:ext cx="2106930" cy="28864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5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2173871"/>
            <a:ext cx="2720340" cy="671894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1433853"/>
            <a:ext cx="2720340" cy="740022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388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770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7165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554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942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4331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7195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910802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" y="789363"/>
            <a:ext cx="1413510" cy="2232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6870" y="789363"/>
            <a:ext cx="1413510" cy="22326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54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9" y="757259"/>
            <a:ext cx="1414065" cy="31558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9" y="1072845"/>
            <a:ext cx="1414065" cy="194912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3" y="757259"/>
            <a:ext cx="1414622" cy="315587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8850" indent="0">
              <a:buNone/>
              <a:defRPr sz="1100" b="1"/>
            </a:lvl2pPr>
            <a:lvl3pPr marL="477701" indent="0">
              <a:buNone/>
              <a:defRPr sz="900" b="1"/>
            </a:lvl3pPr>
            <a:lvl4pPr marL="716551" indent="0">
              <a:buNone/>
              <a:defRPr sz="800" b="1"/>
            </a:lvl4pPr>
            <a:lvl5pPr marL="955401" indent="0">
              <a:buNone/>
              <a:defRPr sz="800" b="1"/>
            </a:lvl5pPr>
            <a:lvl6pPr marL="1194251" indent="0">
              <a:buNone/>
              <a:defRPr sz="800" b="1"/>
            </a:lvl6pPr>
            <a:lvl7pPr marL="1433101" indent="0">
              <a:buNone/>
              <a:defRPr sz="800" b="1"/>
            </a:lvl7pPr>
            <a:lvl8pPr marL="1671951" indent="0">
              <a:buNone/>
              <a:defRPr sz="800" b="1"/>
            </a:lvl8pPr>
            <a:lvl9pPr marL="1910802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3" y="1072845"/>
            <a:ext cx="1414622" cy="1949120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9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30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4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1" y="134697"/>
            <a:ext cx="1052910" cy="573223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9" y="134699"/>
            <a:ext cx="1789112" cy="288726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1" y="707928"/>
            <a:ext cx="1052910" cy="2314043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0" y="2368084"/>
            <a:ext cx="1920240" cy="27956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0" y="302279"/>
            <a:ext cx="1920240" cy="2029778"/>
          </a:xfrm>
        </p:spPr>
        <p:txBody>
          <a:bodyPr/>
          <a:lstStyle>
            <a:lvl1pPr marL="0" indent="0">
              <a:buNone/>
              <a:defRPr sz="1700"/>
            </a:lvl1pPr>
            <a:lvl2pPr marL="238850" indent="0">
              <a:buNone/>
              <a:defRPr sz="1400"/>
            </a:lvl2pPr>
            <a:lvl3pPr marL="477701" indent="0">
              <a:buNone/>
              <a:defRPr sz="1200"/>
            </a:lvl3pPr>
            <a:lvl4pPr marL="716551" indent="0">
              <a:buNone/>
              <a:defRPr sz="1100"/>
            </a:lvl4pPr>
            <a:lvl5pPr marL="955401" indent="0">
              <a:buNone/>
              <a:defRPr sz="1100"/>
            </a:lvl5pPr>
            <a:lvl6pPr marL="1194251" indent="0">
              <a:buNone/>
              <a:defRPr sz="1100"/>
            </a:lvl6pPr>
            <a:lvl7pPr marL="1433101" indent="0">
              <a:buNone/>
              <a:defRPr sz="1100"/>
            </a:lvl7pPr>
            <a:lvl8pPr marL="1671951" indent="0">
              <a:buNone/>
              <a:defRPr sz="1100"/>
            </a:lvl8pPr>
            <a:lvl9pPr marL="1910802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0" y="2647649"/>
            <a:ext cx="1920240" cy="397031"/>
          </a:xfrm>
        </p:spPr>
        <p:txBody>
          <a:bodyPr/>
          <a:lstStyle>
            <a:lvl1pPr marL="0" indent="0">
              <a:buNone/>
              <a:defRPr sz="700"/>
            </a:lvl1pPr>
            <a:lvl2pPr marL="238850" indent="0">
              <a:buNone/>
              <a:defRPr sz="700"/>
            </a:lvl2pPr>
            <a:lvl3pPr marL="477701" indent="0">
              <a:buNone/>
              <a:defRPr sz="500"/>
            </a:lvl3pPr>
            <a:lvl4pPr marL="716551" indent="0">
              <a:buNone/>
              <a:defRPr sz="500"/>
            </a:lvl4pPr>
            <a:lvl5pPr marL="955401" indent="0">
              <a:buNone/>
              <a:defRPr sz="500"/>
            </a:lvl5pPr>
            <a:lvl6pPr marL="1194251" indent="0">
              <a:buNone/>
              <a:defRPr sz="500"/>
            </a:lvl6pPr>
            <a:lvl7pPr marL="1433101" indent="0">
              <a:buNone/>
              <a:defRPr sz="500"/>
            </a:lvl7pPr>
            <a:lvl8pPr marL="1671951" indent="0">
              <a:buNone/>
              <a:defRPr sz="500"/>
            </a:lvl8pPr>
            <a:lvl9pPr marL="1910802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1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135480"/>
            <a:ext cx="2880360" cy="563827"/>
          </a:xfrm>
          <a:prstGeom prst="rect">
            <a:avLst/>
          </a:prstGeom>
        </p:spPr>
        <p:txBody>
          <a:bodyPr vert="horz" lIns="47770" tIns="23885" rIns="47770" bIns="238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789363"/>
            <a:ext cx="2880360" cy="2232600"/>
          </a:xfrm>
          <a:prstGeom prst="rect">
            <a:avLst/>
          </a:prstGeom>
        </p:spPr>
        <p:txBody>
          <a:bodyPr vert="horz" lIns="47770" tIns="23885" rIns="47770" bIns="238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3135520"/>
            <a:ext cx="746760" cy="180113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72217-DC24-48CD-AE89-68C8C8D878B4}" type="datetimeFigureOut">
              <a:rPr lang="en-US" smtClean="0"/>
              <a:t>5/17/2011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3135520"/>
            <a:ext cx="1013460" cy="180113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3135520"/>
            <a:ext cx="746760" cy="180113"/>
          </a:xfrm>
          <a:prstGeom prst="rect">
            <a:avLst/>
          </a:prstGeom>
        </p:spPr>
        <p:txBody>
          <a:bodyPr vert="horz" lIns="47770" tIns="23885" rIns="47770" bIns="23885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0476F-6A42-4E3C-B4B7-910724138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4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77701" rtl="0" eaLnBrk="1" latinLnBrk="0" hangingPunct="1"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138" indent="-179138" algn="l" defTabSz="477701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88132" indent="-149281" algn="l" defTabSz="477701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97125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35976" indent="-119425" algn="l" defTabSz="477701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4826" indent="-119425" algn="l" defTabSz="477701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3676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525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79137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030227" indent="-119425" algn="l" defTabSz="477701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8850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77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65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54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42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3310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71951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0802" algn="l" defTabSz="477701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522" y="49921"/>
            <a:ext cx="3107356" cy="3302879"/>
            <a:chOff x="46522" y="49921"/>
            <a:chExt cx="3107356" cy="3302879"/>
          </a:xfrm>
        </p:grpSpPr>
        <p:grpSp>
          <p:nvGrpSpPr>
            <p:cNvPr id="192" name="Group 191"/>
            <p:cNvGrpSpPr/>
            <p:nvPr/>
          </p:nvGrpSpPr>
          <p:grpSpPr>
            <a:xfrm>
              <a:off x="46522" y="49921"/>
              <a:ext cx="3107356" cy="3302879"/>
              <a:chOff x="46522" y="49921"/>
              <a:chExt cx="3107356" cy="3302879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46522" y="49921"/>
                <a:ext cx="3107356" cy="3302879"/>
                <a:chOff x="46522" y="49921"/>
                <a:chExt cx="3107356" cy="3302879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46522" y="49921"/>
                  <a:ext cx="3107356" cy="3302879"/>
                  <a:chOff x="76200" y="69680"/>
                  <a:chExt cx="3107356" cy="3302879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145179" y="70254"/>
                    <a:ext cx="2369421" cy="24384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100" b="1" dirty="0" smtClean="0">
                        <a:solidFill>
                          <a:schemeClr val="tx1"/>
                        </a:solidFill>
                      </a:rPr>
                      <a:t>SBML </a:t>
                    </a:r>
                    <a:r>
                      <a:rPr lang="en-US" b="1" i="1" dirty="0">
                        <a:solidFill>
                          <a:srgbClr val="00B050"/>
                        </a:solidFill>
                      </a:rPr>
                      <a:t>(extended</a:t>
                    </a:r>
                    <a:r>
                      <a:rPr lang="en-US" b="1" i="1" dirty="0" smtClean="0">
                        <a:solidFill>
                          <a:srgbClr val="00B050"/>
                        </a:solidFill>
                      </a:rPr>
                      <a:t>)</a:t>
                    </a:r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6" name="Diamond 205"/>
                  <p:cNvSpPr/>
                  <p:nvPr/>
                </p:nvSpPr>
                <p:spPr>
                  <a:xfrm>
                    <a:off x="111341" y="312087"/>
                    <a:ext cx="66869" cy="152398"/>
                  </a:xfrm>
                  <a:prstGeom prst="diamond">
                    <a:avLst/>
                  </a:prstGeom>
                  <a:solidFill>
                    <a:srgbClr val="00B050"/>
                  </a:solidFill>
                  <a:ln w="63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7" name="Elbow Connector 206"/>
                  <p:cNvCxnSpPr>
                    <a:stCxn id="215" idx="2"/>
                    <a:endCxn id="39" idx="0"/>
                  </p:cNvCxnSpPr>
                  <p:nvPr/>
                </p:nvCxnSpPr>
                <p:spPr>
                  <a:xfrm rot="16200000" flipH="1">
                    <a:off x="653208" y="629468"/>
                    <a:ext cx="80765" cy="906307"/>
                  </a:xfrm>
                  <a:prstGeom prst="bentConnector3">
                    <a:avLst>
                      <a:gd name="adj1" fmla="val 50000"/>
                    </a:avLst>
                  </a:prstGeom>
                  <a:ln w="63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240437" y="690729"/>
                    <a:ext cx="1648969" cy="201646"/>
                  </a:xfrm>
                  <a:prstGeom prst="rect">
                    <a:avLst/>
                  </a:prstGeom>
                  <a:noFill/>
                  <a:ln w="63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r>
                      <a:rPr lang="en-US" sz="1100" b="1" dirty="0">
                        <a:solidFill>
                          <a:srgbClr val="0070C0"/>
                        </a:solidFill>
                      </a:rPr>
                      <a:t>ListOfModelDefinitions</a:t>
                    </a:r>
                  </a:p>
                </p:txBody>
              </p:sp>
              <p:sp>
                <p:nvSpPr>
                  <p:cNvPr id="209" name="Rectangle 208"/>
                  <p:cNvSpPr/>
                  <p:nvPr/>
                </p:nvSpPr>
                <p:spPr>
                  <a:xfrm>
                    <a:off x="2601387" y="69680"/>
                    <a:ext cx="582169" cy="24441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r>
                      <a:rPr lang="en-US" sz="1100" b="1" dirty="0">
                        <a:solidFill>
                          <a:schemeClr val="tx1"/>
                        </a:solidFill>
                      </a:rPr>
                      <a:t>SBase</a:t>
                    </a:r>
                  </a:p>
                </p:txBody>
              </p:sp>
              <p:sp>
                <p:nvSpPr>
                  <p:cNvPr id="210" name="Isosceles Triangle 209"/>
                  <p:cNvSpPr/>
                  <p:nvPr/>
                </p:nvSpPr>
                <p:spPr>
                  <a:xfrm>
                    <a:off x="2812871" y="313743"/>
                    <a:ext cx="159199" cy="114300"/>
                  </a:xfrm>
                  <a:prstGeom prst="triangle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endParaRPr lang="en-US" sz="1100" b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211" name="Elbow Connector 210"/>
                  <p:cNvCxnSpPr>
                    <a:stCxn id="208" idx="3"/>
                    <a:endCxn id="210" idx="3"/>
                  </p:cNvCxnSpPr>
                  <p:nvPr/>
                </p:nvCxnSpPr>
                <p:spPr>
                  <a:xfrm flipV="1">
                    <a:off x="1889406" y="428043"/>
                    <a:ext cx="1003065" cy="363509"/>
                  </a:xfrm>
                  <a:prstGeom prst="bentConnector2">
                    <a:avLst/>
                  </a:prstGeom>
                  <a:ln w="6350">
                    <a:solidFill>
                      <a:srgbClr val="0070C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Rectangle 211"/>
                  <p:cNvSpPr/>
                  <p:nvPr/>
                </p:nvSpPr>
                <p:spPr>
                  <a:xfrm>
                    <a:off x="89253" y="375917"/>
                    <a:ext cx="1252266" cy="369332"/>
                  </a:xfrm>
                  <a:prstGeom prst="rect">
                    <a:avLst/>
                  </a:prstGeom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900" dirty="0" err="1">
                        <a:solidFill>
                          <a:srgbClr val="00B050"/>
                        </a:solidFill>
                      </a:rPr>
                      <a:t>listOfModelDefinitions</a:t>
                    </a:r>
                    <a:endParaRPr lang="en-US" sz="900" dirty="0">
                      <a:solidFill>
                        <a:srgbClr val="00B050"/>
                      </a:solidFill>
                    </a:endParaRPr>
                  </a:p>
                  <a:p>
                    <a:r>
                      <a:rPr lang="en-US" sz="900" dirty="0">
                        <a:solidFill>
                          <a:srgbClr val="00B050"/>
                        </a:solidFill>
                      </a:rPr>
                      <a:t>0,1</a:t>
                    </a:r>
                  </a:p>
                </p:txBody>
              </p:sp>
              <p:sp>
                <p:nvSpPr>
                  <p:cNvPr id="213" name="Rectangle 212"/>
                  <p:cNvSpPr/>
                  <p:nvPr/>
                </p:nvSpPr>
                <p:spPr>
                  <a:xfrm>
                    <a:off x="1952364" y="1086559"/>
                    <a:ext cx="820514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r>
                      <a:rPr lang="en-US" sz="1100" b="1" dirty="0" smtClean="0">
                        <a:solidFill>
                          <a:sysClr val="windowText" lastClr="000000"/>
                        </a:solidFill>
                      </a:rPr>
                      <a:t>Model </a:t>
                    </a:r>
                    <a:r>
                      <a:rPr lang="en-US" sz="1100" b="1" i="1" dirty="0">
                        <a:solidFill>
                          <a:srgbClr val="00B050"/>
                        </a:solidFill>
                      </a:rPr>
                      <a:t>(extended</a:t>
                    </a:r>
                    <a:r>
                      <a:rPr lang="en-US" sz="1100" b="1" i="1" dirty="0" smtClean="0">
                        <a:solidFill>
                          <a:srgbClr val="00B050"/>
                        </a:solidFill>
                      </a:rPr>
                      <a:t>)</a:t>
                    </a:r>
                    <a:endParaRPr lang="en-US" sz="1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>
                  <a:xfrm>
                    <a:off x="186351" y="879324"/>
                    <a:ext cx="950901" cy="3693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900" dirty="0" err="1" smtClean="0">
                        <a:solidFill>
                          <a:srgbClr val="0070C0"/>
                        </a:solidFill>
                      </a:rPr>
                      <a:t>modelDefinition</a:t>
                    </a:r>
                    <a:endParaRPr lang="en-US" sz="900" dirty="0">
                      <a:solidFill>
                        <a:srgbClr val="0070C0"/>
                      </a:solidFill>
                    </a:endParaRPr>
                  </a:p>
                  <a:p>
                    <a:r>
                      <a:rPr lang="en-US" sz="900" dirty="0">
                        <a:solidFill>
                          <a:srgbClr val="0070C0"/>
                        </a:solidFill>
                      </a:rPr>
                      <a:t>0,…,*</a:t>
                    </a:r>
                  </a:p>
                </p:txBody>
              </p:sp>
              <p:sp>
                <p:nvSpPr>
                  <p:cNvPr id="215" name="Diamond 214"/>
                  <p:cNvSpPr/>
                  <p:nvPr/>
                </p:nvSpPr>
                <p:spPr>
                  <a:xfrm>
                    <a:off x="207002" y="889842"/>
                    <a:ext cx="66869" cy="152398"/>
                  </a:xfrm>
                  <a:prstGeom prst="diamond">
                    <a:avLst/>
                  </a:prstGeom>
                  <a:solidFill>
                    <a:srgbClr val="0070C0"/>
                  </a:solidFill>
                  <a:ln w="635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endParaRPr lang="en-US">
                      <a:solidFill>
                        <a:srgbClr val="0070C0"/>
                      </a:solidFill>
                    </a:endParaRPr>
                  </a:p>
                </p:txBody>
              </p:sp>
              <p:cxnSp>
                <p:nvCxnSpPr>
                  <p:cNvPr id="216" name="Elbow Connector 215"/>
                  <p:cNvCxnSpPr>
                    <a:stCxn id="205" idx="2"/>
                    <a:endCxn id="210" idx="3"/>
                  </p:cNvCxnSpPr>
                  <p:nvPr/>
                </p:nvCxnSpPr>
                <p:spPr>
                  <a:xfrm rot="16200000" flipH="1">
                    <a:off x="2054206" y="-410223"/>
                    <a:ext cx="113949" cy="1562581"/>
                  </a:xfrm>
                  <a:prstGeom prst="bentConnector3">
                    <a:avLst>
                      <a:gd name="adj1" fmla="val 199308"/>
                    </a:avLst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Elbow Connector 216"/>
                  <p:cNvCxnSpPr>
                    <a:stCxn id="213" idx="3"/>
                    <a:endCxn id="210" idx="3"/>
                  </p:cNvCxnSpPr>
                  <p:nvPr/>
                </p:nvCxnSpPr>
                <p:spPr>
                  <a:xfrm flipV="1">
                    <a:off x="2772878" y="428043"/>
                    <a:ext cx="119593" cy="810916"/>
                  </a:xfrm>
                  <a:prstGeom prst="bentConnector2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Elbow Connector 217"/>
                  <p:cNvCxnSpPr>
                    <a:stCxn id="206" idx="2"/>
                    <a:endCxn id="219" idx="0"/>
                  </p:cNvCxnSpPr>
                  <p:nvPr/>
                </p:nvCxnSpPr>
                <p:spPr>
                  <a:xfrm rot="16200000" flipH="1">
                    <a:off x="-610490" y="1219751"/>
                    <a:ext cx="2603274" cy="1092742"/>
                  </a:xfrm>
                  <a:prstGeom prst="bentConnector3">
                    <a:avLst>
                      <a:gd name="adj1" fmla="val 96598"/>
                    </a:avLst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9" name="Rectangle 218"/>
                  <p:cNvSpPr/>
                  <p:nvPr/>
                </p:nvSpPr>
                <p:spPr>
                  <a:xfrm>
                    <a:off x="413033" y="3067759"/>
                    <a:ext cx="1648969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91440" tIns="45720" rIns="91440" bIns="45720" spcCol="0" rtlCol="0" anchor="ctr"/>
                  <a:lstStyle/>
                  <a:p>
                    <a:pPr algn="ctr"/>
                    <a:r>
                      <a:rPr lang="en-US" sz="1100" b="1" dirty="0" smtClean="0">
                        <a:solidFill>
                          <a:sysClr val="windowText" lastClr="000000"/>
                        </a:solidFill>
                      </a:rPr>
                      <a:t>Model </a:t>
                    </a:r>
                    <a:r>
                      <a:rPr lang="en-US" sz="1100" b="1" i="1" dirty="0">
                        <a:solidFill>
                          <a:srgbClr val="00B050"/>
                        </a:solidFill>
                      </a:rPr>
                      <a:t>(extended</a:t>
                    </a:r>
                    <a:r>
                      <a:rPr lang="en-US" sz="1100" b="1" i="1" dirty="0" smtClean="0">
                        <a:solidFill>
                          <a:srgbClr val="00B050"/>
                        </a:solidFill>
                      </a:rPr>
                      <a:t>)</a:t>
                    </a:r>
                    <a:endParaRPr lang="en-US" sz="11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0" name="Rectangle 219"/>
                  <p:cNvSpPr/>
                  <p:nvPr/>
                </p:nvSpPr>
                <p:spPr>
                  <a:xfrm>
                    <a:off x="76200" y="2813952"/>
                    <a:ext cx="484428" cy="230832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r>
                      <a:rPr lang="en-US" sz="900" dirty="0" smtClean="0"/>
                      <a:t>model</a:t>
                    </a:r>
                    <a:endParaRPr lang="en-US" sz="900" dirty="0"/>
                  </a:p>
                </p:txBody>
              </p:sp>
              <p:cxnSp>
                <p:nvCxnSpPr>
                  <p:cNvPr id="221" name="Elbow Connector 220"/>
                  <p:cNvCxnSpPr>
                    <a:stCxn id="219" idx="3"/>
                    <a:endCxn id="210" idx="3"/>
                  </p:cNvCxnSpPr>
                  <p:nvPr/>
                </p:nvCxnSpPr>
                <p:spPr>
                  <a:xfrm flipV="1">
                    <a:off x="2062002" y="428043"/>
                    <a:ext cx="830469" cy="2792116"/>
                  </a:xfrm>
                  <a:prstGeom prst="bentConnector2">
                    <a:avLst/>
                  </a:prstGeom>
                  <a:ln w="63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Elbow Connector 221"/>
                  <p:cNvCxnSpPr>
                    <a:stCxn id="206" idx="2"/>
                    <a:endCxn id="208" idx="0"/>
                  </p:cNvCxnSpPr>
                  <p:nvPr/>
                </p:nvCxnSpPr>
                <p:spPr>
                  <a:xfrm rot="16200000" flipH="1">
                    <a:off x="491727" y="117534"/>
                    <a:ext cx="226244" cy="920146"/>
                  </a:xfrm>
                  <a:prstGeom prst="bentConnector3">
                    <a:avLst>
                      <a:gd name="adj1" fmla="val 34891"/>
                    </a:avLst>
                  </a:prstGeom>
                  <a:ln w="63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0" name="Elbow Connector 199"/>
                <p:cNvCxnSpPr>
                  <a:stCxn id="198" idx="2"/>
                  <a:endCxn id="201" idx="0"/>
                </p:cNvCxnSpPr>
                <p:nvPr/>
              </p:nvCxnSpPr>
              <p:spPr>
                <a:xfrm rot="16200000" flipH="1">
                  <a:off x="940355" y="1447173"/>
                  <a:ext cx="92881" cy="1206879"/>
                </a:xfrm>
                <a:prstGeom prst="bentConnector3">
                  <a:avLst>
                    <a:gd name="adj1" fmla="val 50000"/>
                  </a:avLst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Rectangle 200"/>
                <p:cNvSpPr/>
                <p:nvPr/>
              </p:nvSpPr>
              <p:spPr>
                <a:xfrm>
                  <a:off x="695547" y="2097054"/>
                  <a:ext cx="1789375" cy="789936"/>
                </a:xfrm>
                <a:prstGeom prst="rect">
                  <a:avLst/>
                </a:prstGeom>
                <a:noFill/>
                <a:ln w="63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spcCol="0" rtlCol="0" anchor="t"/>
                <a:lstStyle/>
                <a:p>
                  <a:pPr algn="ctr"/>
                  <a:r>
                    <a:rPr lang="en-US" sz="1100" b="1" dirty="0" err="1" smtClean="0">
                      <a:solidFill>
                        <a:schemeClr val="accent1"/>
                      </a:solidFill>
                    </a:rPr>
                    <a:t>ExternalModelDefinition</a:t>
                  </a:r>
                  <a:endParaRPr lang="en-US" sz="1100" b="1" dirty="0" smtClean="0">
                    <a:solidFill>
                      <a:schemeClr val="accent1"/>
                    </a:solidFill>
                  </a:endParaRPr>
                </a:p>
                <a:p>
                  <a:pPr defTabSz="417972"/>
                  <a:r>
                    <a:rPr lang="en-US" dirty="0" smtClean="0">
                      <a:solidFill>
                        <a:srgbClr val="0070C0"/>
                      </a:solidFill>
                    </a:rPr>
                    <a:t>id</a:t>
                  </a:r>
                  <a:r>
                    <a:rPr lang="en-US">
                      <a:solidFill>
                        <a:srgbClr val="0070C0"/>
                      </a:solidFill>
                    </a:rPr>
                    <a:t>: </a:t>
                  </a:r>
                  <a:r>
                    <a:rPr lang="en-US" smtClean="0">
                      <a:solidFill>
                        <a:srgbClr val="0070C0"/>
                      </a:solidFill>
                    </a:rPr>
                    <a:t>SId</a:t>
                  </a:r>
                  <a:endParaRPr lang="en-US" dirty="0">
                    <a:solidFill>
                      <a:srgbClr val="0070C0"/>
                    </a:solidFill>
                  </a:endParaRPr>
                </a:p>
                <a:p>
                  <a:pPr defTabSz="417972"/>
                  <a:r>
                    <a:rPr lang="en-US" dirty="0" smtClean="0">
                      <a:solidFill>
                        <a:srgbClr val="0070C0"/>
                      </a:solidFill>
                    </a:rPr>
                    <a:t>source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: </a:t>
                  </a:r>
                  <a:r>
                    <a:rPr lang="en-US" dirty="0" err="1" smtClean="0">
                      <a:solidFill>
                        <a:srgbClr val="0070C0"/>
                      </a:solidFill>
                    </a:rPr>
                    <a:t>anyURI</a:t>
                  </a:r>
                  <a:endParaRPr lang="en-US" dirty="0" smtClean="0">
                    <a:solidFill>
                      <a:srgbClr val="0070C0"/>
                    </a:solidFill>
                  </a:endParaRPr>
                </a:p>
                <a:p>
                  <a:pPr lvl="0" defTabSz="417972"/>
                  <a:r>
                    <a:rPr lang="en-US" dirty="0" smtClean="0">
                      <a:solidFill>
                        <a:srgbClr val="0070C0"/>
                      </a:solidFill>
                    </a:rPr>
                    <a:t>model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: </a:t>
                  </a:r>
                  <a:r>
                    <a:rPr lang="en-US" dirty="0" err="1">
                      <a:solidFill>
                        <a:srgbClr val="0070C0"/>
                      </a:solidFill>
                    </a:rPr>
                    <a:t>SIdRef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 {use=“optional”}</a:t>
                  </a:r>
                </a:p>
                <a:p>
                  <a:pPr lvl="0" defTabSz="417972"/>
                  <a:r>
                    <a:rPr lang="en-US" dirty="0" smtClean="0">
                      <a:solidFill>
                        <a:srgbClr val="0070C0"/>
                      </a:solidFill>
                    </a:rPr>
                    <a:t>md5</a:t>
                  </a:r>
                  <a:r>
                    <a:rPr lang="en-US" dirty="0">
                      <a:solidFill>
                        <a:srgbClr val="0070C0"/>
                      </a:solidFill>
                    </a:rPr>
                    <a:t>: string {use=“optional</a:t>
                  </a:r>
                  <a:r>
                    <a:rPr lang="en-US" dirty="0" smtClean="0">
                      <a:solidFill>
                        <a:srgbClr val="0070C0"/>
                      </a:solidFill>
                    </a:rPr>
                    <a:t>”}</a:t>
                  </a:r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321779" y="1864225"/>
                  <a:ext cx="1343638" cy="369332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 lIns="91440" tIns="45720" rIns="91440" bIns="45720">
                  <a:spAutoFit/>
                </a:bodyPr>
                <a:lstStyle/>
                <a:p>
                  <a:r>
                    <a:rPr lang="en-US" sz="900" dirty="0" err="1" smtClean="0">
                      <a:solidFill>
                        <a:srgbClr val="0070C0"/>
                      </a:solidFill>
                    </a:rPr>
                    <a:t>externalModelDefinition</a:t>
                  </a:r>
                  <a:endParaRPr lang="en-US" sz="900" dirty="0">
                    <a:solidFill>
                      <a:srgbClr val="0070C0"/>
                    </a:solidFill>
                  </a:endParaRPr>
                </a:p>
                <a:p>
                  <a:r>
                    <a:rPr lang="en-US" sz="900" dirty="0">
                      <a:solidFill>
                        <a:srgbClr val="0070C0"/>
                      </a:solidFill>
                    </a:rPr>
                    <a:t>0,…,*</a:t>
                  </a:r>
                </a:p>
              </p:txBody>
            </p: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700086" y="2309246"/>
                  <a:ext cx="1784836" cy="0"/>
                </a:xfrm>
                <a:prstGeom prst="line">
                  <a:avLst/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Elbow Connector 203"/>
                <p:cNvCxnSpPr>
                  <a:stCxn id="201" idx="3"/>
                  <a:endCxn id="210" idx="3"/>
                </p:cNvCxnSpPr>
                <p:nvPr/>
              </p:nvCxnSpPr>
              <p:spPr>
                <a:xfrm flipV="1">
                  <a:off x="2484922" y="408284"/>
                  <a:ext cx="377871" cy="2083738"/>
                </a:xfrm>
                <a:prstGeom prst="bentConnector2">
                  <a:avLst/>
                </a:prstGeom>
                <a:ln w="635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" name="Rectangle 193"/>
              <p:cNvSpPr/>
              <p:nvPr/>
            </p:nvSpPr>
            <p:spPr>
              <a:xfrm>
                <a:off x="383356" y="1652861"/>
                <a:ext cx="2064202" cy="204143"/>
              </a:xfrm>
              <a:prstGeom prst="rect">
                <a:avLst/>
              </a:prstGeom>
              <a:noFill/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r>
                  <a:rPr lang="en-US" sz="1100" b="1" dirty="0" err="1" smtClean="0">
                    <a:solidFill>
                      <a:srgbClr val="0070C0"/>
                    </a:solidFill>
                  </a:rPr>
                  <a:t>ListOfExternalModelDefinitions</a:t>
                </a:r>
                <a:endParaRPr lang="en-US" sz="11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95" name="Elbow Connector 194"/>
              <p:cNvCxnSpPr>
                <a:stCxn id="194" idx="3"/>
                <a:endCxn id="210" idx="3"/>
              </p:cNvCxnSpPr>
              <p:nvPr/>
            </p:nvCxnSpPr>
            <p:spPr>
              <a:xfrm flipV="1">
                <a:off x="2447558" y="408284"/>
                <a:ext cx="415235" cy="1346649"/>
              </a:xfrm>
              <a:prstGeom prst="bentConnector2">
                <a:avLst/>
              </a:prstGeom>
              <a:ln w="63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/>
              <p:cNvSpPr/>
              <p:nvPr/>
            </p:nvSpPr>
            <p:spPr>
              <a:xfrm>
                <a:off x="68122" y="1394575"/>
                <a:ext cx="1636987" cy="369332"/>
              </a:xfrm>
              <a:prstGeom prst="rect">
                <a:avLst/>
              </a:prstGeom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900" dirty="0" err="1" smtClean="0">
                    <a:solidFill>
                      <a:srgbClr val="00B050"/>
                    </a:solidFill>
                  </a:rPr>
                  <a:t>listOfExternalModelDefinitions</a:t>
                </a:r>
                <a:endParaRPr lang="en-US" sz="900" dirty="0">
                  <a:solidFill>
                    <a:srgbClr val="00B050"/>
                  </a:solidFill>
                </a:endParaRPr>
              </a:p>
              <a:p>
                <a:r>
                  <a:rPr lang="en-US" sz="900" dirty="0">
                    <a:solidFill>
                      <a:srgbClr val="00B050"/>
                    </a:solidFill>
                  </a:rPr>
                  <a:t>0,1</a:t>
                </a:r>
              </a:p>
            </p:txBody>
          </p:sp>
          <p:cxnSp>
            <p:nvCxnSpPr>
              <p:cNvPr id="197" name="Elbow Connector 196"/>
              <p:cNvCxnSpPr>
                <a:stCxn id="206" idx="2"/>
                <a:endCxn id="194" idx="0"/>
              </p:cNvCxnSpPr>
              <p:nvPr/>
            </p:nvCxnSpPr>
            <p:spPr>
              <a:xfrm rot="16200000" flipH="1">
                <a:off x="161210" y="398613"/>
                <a:ext cx="1208135" cy="1300359"/>
              </a:xfrm>
              <a:prstGeom prst="bentConnector3">
                <a:avLst>
                  <a:gd name="adj1" fmla="val 92217"/>
                </a:avLst>
              </a:prstGeom>
              <a:ln w="63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Diamond 197"/>
              <p:cNvSpPr/>
              <p:nvPr/>
            </p:nvSpPr>
            <p:spPr>
              <a:xfrm>
                <a:off x="349921" y="1851775"/>
                <a:ext cx="66869" cy="152398"/>
              </a:xfrm>
              <a:prstGeom prst="diamond">
                <a:avLst/>
              </a:prstGeom>
              <a:solidFill>
                <a:srgbClr val="0070C0"/>
              </a:solidFill>
              <a:ln w="63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spcCol="0" rtlCol="0" anchor="ctr"/>
              <a:lstStyle/>
              <a:p>
                <a:pPr algn="ctr"/>
                <a:endParaRPr lang="en-US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39" name="Rectangle 38"/>
            <p:cNvSpPr/>
            <p:nvPr/>
          </p:nvSpPr>
          <p:spPr>
            <a:xfrm>
              <a:off x="533400" y="1103246"/>
              <a:ext cx="1167331" cy="232000"/>
            </a:xfrm>
            <a:prstGeom prst="rect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r>
                <a:rPr lang="en-US" sz="1100" b="1" dirty="0" smtClean="0">
                  <a:solidFill>
                    <a:srgbClr val="0070C0"/>
                  </a:solidFill>
                </a:rPr>
                <a:t>ModelDefinition</a:t>
              </a:r>
              <a:endParaRPr lang="en-US" sz="1100" b="1" dirty="0">
                <a:solidFill>
                  <a:srgbClr val="0070C0"/>
                </a:solidFill>
              </a:endParaRPr>
            </a:p>
          </p:txBody>
        </p:sp>
        <p:sp>
          <p:nvSpPr>
            <p:cNvPr id="41" name="Isosceles Triangle 40"/>
            <p:cNvSpPr/>
            <p:nvPr/>
          </p:nvSpPr>
          <p:spPr>
            <a:xfrm rot="5400000">
              <a:off x="1785936" y="1162050"/>
              <a:ext cx="159199" cy="114300"/>
            </a:xfrm>
            <a:prstGeom prst="triangle">
              <a:avLst/>
            </a:prstGeom>
            <a:noFill/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Elbow Connector 41"/>
            <p:cNvCxnSpPr>
              <a:stCxn id="39" idx="3"/>
              <a:endCxn id="41" idx="3"/>
            </p:cNvCxnSpPr>
            <p:nvPr/>
          </p:nvCxnSpPr>
          <p:spPr>
            <a:xfrm flipV="1">
              <a:off x="1700731" y="1219201"/>
              <a:ext cx="107655" cy="45"/>
            </a:xfrm>
            <a:prstGeom prst="bentConnector3">
              <a:avLst>
                <a:gd name="adj1" fmla="val 50000"/>
              </a:avLst>
            </a:prstGeom>
            <a:ln w="63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93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8834</TotalTime>
  <Words>50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</dc:creator>
  <cp:lastModifiedBy>Lucian</cp:lastModifiedBy>
  <cp:revision>45</cp:revision>
  <dcterms:created xsi:type="dcterms:W3CDTF">2010-09-15T17:30:40Z</dcterms:created>
  <dcterms:modified xsi:type="dcterms:W3CDTF">2011-05-18T07:26:18Z</dcterms:modified>
</cp:coreProperties>
</file>