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022725" cy="4022725"/>
  <p:notesSz cx="6858000" cy="9144000"/>
  <p:defaultTextStyle>
    <a:defPPr>
      <a:defRPr lang="en-US"/>
    </a:defPPr>
    <a:lvl1pPr marL="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-1350" y="-90"/>
      </p:cViewPr>
      <p:guideLst>
        <p:guide orient="horz" pos="1268"/>
        <p:guide pos="1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05" y="1249659"/>
            <a:ext cx="3419316" cy="8622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409" y="2279550"/>
            <a:ext cx="2815908" cy="10280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479" y="161110"/>
            <a:ext cx="905113" cy="34323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36" y="161110"/>
            <a:ext cx="2648294" cy="34323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67" y="2584979"/>
            <a:ext cx="3419316" cy="798958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767" y="1705014"/>
            <a:ext cx="3419316" cy="879971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9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8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7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2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6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36" y="938641"/>
            <a:ext cx="1776704" cy="26548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885" y="938641"/>
            <a:ext cx="1776704" cy="265481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4" y="900467"/>
            <a:ext cx="1777404" cy="37526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44" y="1275734"/>
            <a:ext cx="1777404" cy="231772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500" y="900467"/>
            <a:ext cx="1778101" cy="37526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500" y="1275734"/>
            <a:ext cx="1778101" cy="231772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45" y="160165"/>
            <a:ext cx="1323448" cy="68162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81" y="160179"/>
            <a:ext cx="2248816" cy="34332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45" y="841799"/>
            <a:ext cx="1323448" cy="2751657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486" y="2815920"/>
            <a:ext cx="2413635" cy="33243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486" y="359447"/>
            <a:ext cx="2413635" cy="2413636"/>
          </a:xfrm>
        </p:spPr>
        <p:txBody>
          <a:bodyPr/>
          <a:lstStyle>
            <a:lvl1pPr marL="0" indent="0">
              <a:buNone/>
              <a:defRPr sz="2300"/>
            </a:lvl1pPr>
            <a:lvl2pPr marL="298458" indent="0">
              <a:buNone/>
              <a:defRPr sz="1900"/>
            </a:lvl2pPr>
            <a:lvl3pPr marL="596918" indent="0">
              <a:buNone/>
              <a:defRPr sz="1600"/>
            </a:lvl3pPr>
            <a:lvl4pPr marL="895374" indent="0">
              <a:buNone/>
              <a:defRPr sz="1300"/>
            </a:lvl4pPr>
            <a:lvl5pPr marL="1193833" indent="0">
              <a:buNone/>
              <a:defRPr sz="1300"/>
            </a:lvl5pPr>
            <a:lvl6pPr marL="1492290" indent="0">
              <a:buNone/>
              <a:defRPr sz="1300"/>
            </a:lvl6pPr>
            <a:lvl7pPr marL="1790748" indent="0">
              <a:buNone/>
              <a:defRPr sz="1300"/>
            </a:lvl7pPr>
            <a:lvl8pPr marL="2089205" indent="0">
              <a:buNone/>
              <a:defRPr sz="1300"/>
            </a:lvl8pPr>
            <a:lvl9pPr marL="2387663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486" y="3148351"/>
            <a:ext cx="2413635" cy="472112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39" y="161100"/>
            <a:ext cx="3620453" cy="670454"/>
          </a:xfrm>
          <a:prstGeom prst="rect">
            <a:avLst/>
          </a:prstGeom>
        </p:spPr>
        <p:txBody>
          <a:bodyPr vert="horz" lIns="59693" tIns="29846" rIns="59693" bIns="298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39" y="938641"/>
            <a:ext cx="3620453" cy="2654812"/>
          </a:xfrm>
          <a:prstGeom prst="rect">
            <a:avLst/>
          </a:prstGeom>
        </p:spPr>
        <p:txBody>
          <a:bodyPr vert="horz" lIns="59693" tIns="29846" rIns="59693" bIns="298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36" y="3728480"/>
            <a:ext cx="938636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9/30/2010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434" y="3728480"/>
            <a:ext cx="1273863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2953" y="3728480"/>
            <a:ext cx="938636" cy="21417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91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44" indent="-223844" algn="l" defTabSz="59691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94" indent="-186536" algn="l" defTabSz="59691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4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603" indent="-149229" algn="l" defTabSz="59691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61" indent="-149229" algn="l" defTabSz="59691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519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97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434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891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5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1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74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83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9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74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205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66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91207" y="285229"/>
            <a:ext cx="2764770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07" y="84619"/>
            <a:ext cx="2764770" cy="1174265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solidFill>
                  <a:srgbClr val="0070C0"/>
                </a:solidFill>
              </a:rPr>
              <a:t>Submodel</a:t>
            </a:r>
            <a:endParaRPr lang="en-US" sz="1100" b="1" dirty="0">
              <a:solidFill>
                <a:srgbClr val="0070C0"/>
              </a:solidFill>
            </a:endParaRPr>
          </a:p>
          <a:p>
            <a:r>
              <a:rPr lang="en-US" sz="900" dirty="0" smtClean="0">
                <a:solidFill>
                  <a:srgbClr val="0070C0"/>
                </a:solidFill>
              </a:rPr>
              <a:t>id: </a:t>
            </a:r>
            <a:r>
              <a:rPr lang="en-US" sz="900" dirty="0" err="1" smtClean="0">
                <a:solidFill>
                  <a:srgbClr val="0070C0"/>
                </a:solidFill>
              </a:rPr>
              <a:t>SId</a:t>
            </a:r>
            <a:r>
              <a:rPr lang="en-US" sz="900" dirty="0" smtClean="0">
                <a:solidFill>
                  <a:srgbClr val="0070C0"/>
                </a:solidFill>
              </a:rPr>
              <a:t> {use=“optional”}</a:t>
            </a:r>
          </a:p>
          <a:p>
            <a:r>
              <a:rPr lang="en-US" sz="900" dirty="0" err="1">
                <a:solidFill>
                  <a:srgbClr val="0070C0"/>
                </a:solidFill>
              </a:rPr>
              <a:t>lengthConversionFactor</a:t>
            </a:r>
            <a:r>
              <a:rPr lang="en-US" sz="900" dirty="0">
                <a:solidFill>
                  <a:srgbClr val="0070C0"/>
                </a:solidFill>
              </a:rPr>
              <a:t>: </a:t>
            </a:r>
            <a:r>
              <a:rPr lang="en-US" sz="900" dirty="0" err="1">
                <a:solidFill>
                  <a:srgbClr val="0070C0"/>
                </a:solidFill>
              </a:rPr>
              <a:t>SIdRef</a:t>
            </a:r>
            <a:r>
              <a:rPr lang="en-US" sz="900" dirty="0">
                <a:solidFill>
                  <a:srgbClr val="0070C0"/>
                </a:solidFill>
              </a:rPr>
              <a:t> {use=“optional”}</a:t>
            </a:r>
          </a:p>
          <a:p>
            <a:r>
              <a:rPr lang="en-US" sz="900" dirty="0" err="1">
                <a:solidFill>
                  <a:srgbClr val="0070C0"/>
                </a:solidFill>
              </a:rPr>
              <a:t>volumeConversionFactor</a:t>
            </a:r>
            <a:r>
              <a:rPr lang="en-US" sz="900" dirty="0">
                <a:solidFill>
                  <a:srgbClr val="0070C0"/>
                </a:solidFill>
              </a:rPr>
              <a:t>: </a:t>
            </a:r>
            <a:r>
              <a:rPr lang="en-US" sz="900" dirty="0" err="1">
                <a:solidFill>
                  <a:srgbClr val="0070C0"/>
                </a:solidFill>
              </a:rPr>
              <a:t>SIdRef</a:t>
            </a:r>
            <a:r>
              <a:rPr lang="en-US" sz="900" dirty="0">
                <a:solidFill>
                  <a:srgbClr val="0070C0"/>
                </a:solidFill>
              </a:rPr>
              <a:t> {use=“optional”}</a:t>
            </a:r>
          </a:p>
          <a:p>
            <a:r>
              <a:rPr lang="en-US" sz="900" dirty="0" err="1" smtClean="0">
                <a:solidFill>
                  <a:srgbClr val="0070C0"/>
                </a:solidFill>
              </a:rPr>
              <a:t>areaConversionFactor</a:t>
            </a:r>
            <a:r>
              <a:rPr lang="en-US" sz="900" dirty="0" smtClean="0">
                <a:solidFill>
                  <a:srgbClr val="0070C0"/>
                </a:solidFill>
              </a:rPr>
              <a:t>: </a:t>
            </a:r>
            <a:r>
              <a:rPr lang="en-US" sz="900" dirty="0" err="1" smtClean="0">
                <a:solidFill>
                  <a:srgbClr val="0070C0"/>
                </a:solidFill>
              </a:rPr>
              <a:t>SIdRef</a:t>
            </a:r>
            <a:r>
              <a:rPr lang="en-US" sz="900" dirty="0" smtClean="0">
                <a:solidFill>
                  <a:srgbClr val="0070C0"/>
                </a:solidFill>
              </a:rPr>
              <a:t> {use=“optional”}</a:t>
            </a:r>
          </a:p>
          <a:p>
            <a:r>
              <a:rPr lang="en-US" sz="900" dirty="0" err="1" smtClean="0">
                <a:solidFill>
                  <a:srgbClr val="0070C0"/>
                </a:solidFill>
              </a:rPr>
              <a:t>substanceConversionFactor</a:t>
            </a:r>
            <a:r>
              <a:rPr lang="en-US" sz="900" dirty="0" smtClean="0">
                <a:solidFill>
                  <a:srgbClr val="0070C0"/>
                </a:solidFill>
              </a:rPr>
              <a:t>: </a:t>
            </a:r>
            <a:r>
              <a:rPr lang="en-US" sz="900" dirty="0" err="1" smtClean="0">
                <a:solidFill>
                  <a:srgbClr val="0070C0"/>
                </a:solidFill>
              </a:rPr>
              <a:t>SIdRef</a:t>
            </a:r>
            <a:r>
              <a:rPr lang="en-US" sz="900" dirty="0" smtClean="0">
                <a:solidFill>
                  <a:srgbClr val="0070C0"/>
                </a:solidFill>
              </a:rPr>
              <a:t> {use=“optional”}</a:t>
            </a:r>
          </a:p>
          <a:p>
            <a:r>
              <a:rPr lang="en-US" sz="900" dirty="0" err="1" smtClean="0">
                <a:solidFill>
                  <a:srgbClr val="0070C0"/>
                </a:solidFill>
              </a:rPr>
              <a:t>timeConversionFactor</a:t>
            </a:r>
            <a:r>
              <a:rPr lang="en-US" sz="900" dirty="0" smtClean="0">
                <a:solidFill>
                  <a:srgbClr val="0070C0"/>
                </a:solidFill>
              </a:rPr>
              <a:t>: </a:t>
            </a:r>
            <a:r>
              <a:rPr lang="en-US" sz="900" dirty="0" err="1" smtClean="0">
                <a:solidFill>
                  <a:srgbClr val="0070C0"/>
                </a:solidFill>
              </a:rPr>
              <a:t>SIdRef</a:t>
            </a:r>
            <a:r>
              <a:rPr lang="en-US" sz="900" dirty="0" smtClean="0">
                <a:solidFill>
                  <a:srgbClr val="0070C0"/>
                </a:solidFill>
              </a:rPr>
              <a:t> {use=“optional</a:t>
            </a:r>
            <a:r>
              <a:rPr lang="en-US" sz="900" dirty="0" smtClean="0">
                <a:solidFill>
                  <a:srgbClr val="0070C0"/>
                </a:solidFill>
              </a:rPr>
              <a:t>”}</a:t>
            </a:r>
          </a:p>
          <a:p>
            <a:r>
              <a:rPr lang="en-US" sz="900" dirty="0" err="1" smtClean="0">
                <a:solidFill>
                  <a:srgbClr val="0070C0"/>
                </a:solidFill>
              </a:rPr>
              <a:t>extentConversionFactor</a:t>
            </a:r>
            <a:r>
              <a:rPr lang="en-US" sz="900" dirty="0" smtClean="0">
                <a:solidFill>
                  <a:srgbClr val="0070C0"/>
                </a:solidFill>
              </a:rPr>
              <a:t>: </a:t>
            </a:r>
            <a:r>
              <a:rPr lang="en-US" sz="900" dirty="0" err="1" smtClean="0">
                <a:solidFill>
                  <a:srgbClr val="0070C0"/>
                </a:solidFill>
              </a:rPr>
              <a:t>SIdRef</a:t>
            </a:r>
            <a:r>
              <a:rPr lang="en-US" sz="900" dirty="0" smtClean="0">
                <a:solidFill>
                  <a:srgbClr val="0070C0"/>
                </a:solidFill>
              </a:rPr>
              <a:t> {use=“optional”}</a:t>
            </a:r>
            <a:endParaRPr lang="en-US" sz="900" dirty="0" smtClean="0">
              <a:solidFill>
                <a:srgbClr val="0070C0"/>
              </a:solidFill>
            </a:endParaRPr>
          </a:p>
          <a:p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57847" y="1261265"/>
            <a:ext cx="66869" cy="167916"/>
          </a:xfrm>
          <a:prstGeom prst="diamond">
            <a:avLst/>
          </a:prstGeom>
          <a:solidFill>
            <a:srgbClr val="0070C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35" name="Elbow Connector 34"/>
          <p:cNvCxnSpPr>
            <a:stCxn id="34" idx="2"/>
            <a:endCxn id="53" idx="0"/>
          </p:cNvCxnSpPr>
          <p:nvPr/>
        </p:nvCxnSpPr>
        <p:spPr>
          <a:xfrm rot="16200000" flipH="1">
            <a:off x="498351" y="1022112"/>
            <a:ext cx="159241" cy="973378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0" idx="2"/>
            <a:endCxn id="44" idx="0"/>
          </p:cNvCxnSpPr>
          <p:nvPr/>
        </p:nvCxnSpPr>
        <p:spPr>
          <a:xfrm rot="16200000" flipH="1">
            <a:off x="554824" y="2756045"/>
            <a:ext cx="282302" cy="1014661"/>
          </a:xfrm>
          <a:prstGeom prst="bentConnector3">
            <a:avLst>
              <a:gd name="adj1" fmla="val 50000"/>
            </a:avLst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4" idx="2"/>
            <a:endCxn id="49" idx="0"/>
          </p:cNvCxnSpPr>
          <p:nvPr/>
        </p:nvCxnSpPr>
        <p:spPr>
          <a:xfrm rot="16200000" flipH="1">
            <a:off x="-112906" y="1633369"/>
            <a:ext cx="1233465" cy="825088"/>
          </a:xfrm>
          <a:prstGeom prst="bentConnector3">
            <a:avLst>
              <a:gd name="adj1" fmla="val 85203"/>
            </a:avLst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89263" y="145916"/>
            <a:ext cx="582169" cy="304800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SBase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3617865" y="453648"/>
            <a:ext cx="159199" cy="114300"/>
          </a:xfrm>
          <a:prstGeom prst="triangl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49" idx="3"/>
            <a:endCxn id="40" idx="3"/>
          </p:cNvCxnSpPr>
          <p:nvPr/>
        </p:nvCxnSpPr>
        <p:spPr>
          <a:xfrm flipV="1">
            <a:off x="1644883" y="567948"/>
            <a:ext cx="2052582" cy="2247098"/>
          </a:xfrm>
          <a:prstGeom prst="bentConnector2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873" y="2309846"/>
            <a:ext cx="880369" cy="369332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900" dirty="0" err="1" smtClean="0">
                <a:solidFill>
                  <a:srgbClr val="0070C0"/>
                </a:solidFill>
              </a:rPr>
              <a:t>listOfDeletions</a:t>
            </a:r>
            <a:endParaRPr lang="en-US" sz="900" dirty="0">
              <a:solidFill>
                <a:srgbClr val="0070C0"/>
              </a:solidFill>
            </a:endParaRPr>
          </a:p>
          <a:p>
            <a:r>
              <a:rPr lang="en-US" sz="900" dirty="0">
                <a:solidFill>
                  <a:srgbClr val="0070C0"/>
                </a:solidFill>
              </a:rPr>
              <a:t>0,1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292" y="1320181"/>
            <a:ext cx="639919" cy="230832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900" dirty="0" err="1" smtClean="0">
                <a:solidFill>
                  <a:srgbClr val="0070C0"/>
                </a:solidFill>
              </a:rPr>
              <a:t>modelRef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8821" y="3404527"/>
            <a:ext cx="1648969" cy="472281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t"/>
          <a:lstStyle/>
          <a:p>
            <a:pPr algn="ctr"/>
            <a:r>
              <a:rPr lang="en-US" sz="1100" b="1" dirty="0" smtClean="0">
                <a:solidFill>
                  <a:srgbClr val="0070C0"/>
                </a:solidFill>
              </a:rPr>
              <a:t>Deletion</a:t>
            </a:r>
          </a:p>
          <a:p>
            <a:r>
              <a:rPr lang="en-US" sz="900" dirty="0">
                <a:solidFill>
                  <a:srgbClr val="0070C0"/>
                </a:solidFill>
              </a:rPr>
              <a:t>id: </a:t>
            </a:r>
            <a:r>
              <a:rPr lang="en-US" sz="900" dirty="0" err="1" smtClean="0">
                <a:solidFill>
                  <a:srgbClr val="0070C0"/>
                </a:solidFill>
              </a:rPr>
              <a:t>SId</a:t>
            </a:r>
            <a:r>
              <a:rPr lang="en-US" sz="900" dirty="0" smtClean="0">
                <a:solidFill>
                  <a:srgbClr val="0070C0"/>
                </a:solidFill>
              </a:rPr>
              <a:t> </a:t>
            </a:r>
            <a:r>
              <a:rPr lang="en-US" sz="900" dirty="0">
                <a:solidFill>
                  <a:srgbClr val="0070C0"/>
                </a:solidFill>
              </a:rPr>
              <a:t>{use=“optional</a:t>
            </a:r>
            <a:r>
              <a:rPr lang="en-US" sz="900" dirty="0" smtClean="0">
                <a:solidFill>
                  <a:srgbClr val="0070C0"/>
                </a:solidFill>
              </a:rPr>
              <a:t>”}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4512" y="3064104"/>
            <a:ext cx="575799" cy="369332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deletion</a:t>
            </a:r>
            <a:endParaRPr lang="en-US" sz="900" dirty="0">
              <a:solidFill>
                <a:srgbClr val="0070C0"/>
              </a:solidFill>
            </a:endParaRPr>
          </a:p>
          <a:p>
            <a:r>
              <a:rPr lang="en-US" sz="900" dirty="0">
                <a:solidFill>
                  <a:srgbClr val="0070C0"/>
                </a:solidFill>
              </a:rPr>
              <a:t>0,…,*</a:t>
            </a:r>
          </a:p>
        </p:txBody>
      </p:sp>
      <p:cxnSp>
        <p:nvCxnSpPr>
          <p:cNvPr id="46" name="Elbow Connector 45"/>
          <p:cNvCxnSpPr>
            <a:stCxn id="53" idx="3"/>
            <a:endCxn id="40" idx="3"/>
          </p:cNvCxnSpPr>
          <p:nvPr/>
        </p:nvCxnSpPr>
        <p:spPr>
          <a:xfrm flipV="1">
            <a:off x="1941463" y="567948"/>
            <a:ext cx="1756002" cy="1357024"/>
          </a:xfrm>
          <a:prstGeom prst="bentConnector2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5" idx="3"/>
            <a:endCxn id="40" idx="3"/>
          </p:cNvCxnSpPr>
          <p:nvPr/>
        </p:nvCxnSpPr>
        <p:spPr>
          <a:xfrm flipV="1">
            <a:off x="3432353" y="567948"/>
            <a:ext cx="265112" cy="2572133"/>
          </a:xfrm>
          <a:prstGeom prst="bentConnector2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55210" y="2662646"/>
            <a:ext cx="1489673" cy="459579"/>
            <a:chOff x="162625" y="2625999"/>
            <a:chExt cx="1489673" cy="459579"/>
          </a:xfrm>
        </p:grpSpPr>
        <p:sp>
          <p:nvSpPr>
            <p:cNvPr id="49" name="Rectangle 48"/>
            <p:cNvSpPr/>
            <p:nvPr/>
          </p:nvSpPr>
          <p:spPr>
            <a:xfrm>
              <a:off x="195272" y="2625999"/>
              <a:ext cx="1457026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ListOfDeletions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Diamond 49"/>
            <p:cNvSpPr/>
            <p:nvPr/>
          </p:nvSpPr>
          <p:spPr>
            <a:xfrm>
              <a:off x="162625" y="2933180"/>
              <a:ext cx="66869" cy="152398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51" name="Elbow Connector 50"/>
          <p:cNvCxnSpPr>
            <a:stCxn id="33" idx="3"/>
            <a:endCxn id="40" idx="3"/>
          </p:cNvCxnSpPr>
          <p:nvPr/>
        </p:nvCxnSpPr>
        <p:spPr>
          <a:xfrm flipV="1">
            <a:off x="2855977" y="567948"/>
            <a:ext cx="841488" cy="103804"/>
          </a:xfrm>
          <a:prstGeom prst="bentConnector2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87857" y="1588422"/>
            <a:ext cx="1753606" cy="673100"/>
            <a:chOff x="195272" y="1551775"/>
            <a:chExt cx="1753606" cy="673100"/>
          </a:xfrm>
        </p:grpSpPr>
        <p:sp>
          <p:nvSpPr>
            <p:cNvPr id="53" name="Rectangle 52"/>
            <p:cNvSpPr/>
            <p:nvPr/>
          </p:nvSpPr>
          <p:spPr>
            <a:xfrm>
              <a:off x="195272" y="1551775"/>
              <a:ext cx="1753606" cy="6731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ModelRef</a:t>
              </a:r>
              <a:endParaRPr lang="en-US" sz="1100" b="1" dirty="0" smtClean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model: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xlink:href</a:t>
              </a:r>
              <a:r>
                <a:rPr lang="en-US" sz="900" dirty="0" smtClean="0">
                  <a:solidFill>
                    <a:srgbClr val="0070C0"/>
                  </a:solidFill>
                </a:rPr>
                <a:t>: string {use=“optional”}</a:t>
              </a: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md5: string {use=“optional”}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01406" y="1731911"/>
              <a:ext cx="1747472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2482372" y="2987681"/>
            <a:ext cx="949981" cy="30480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1100" b="1" dirty="0" err="1" smtClean="0">
                <a:solidFill>
                  <a:srgbClr val="0070C0"/>
                </a:solidFill>
              </a:rPr>
              <a:t>Subelement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2877762" y="3292481"/>
            <a:ext cx="159199" cy="114300"/>
          </a:xfrm>
          <a:prstGeom prst="triangl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 b="1" dirty="0">
              <a:solidFill>
                <a:srgbClr val="0070C0"/>
              </a:solidFill>
            </a:endParaRPr>
          </a:p>
        </p:txBody>
      </p:sp>
      <p:cxnSp>
        <p:nvCxnSpPr>
          <p:cNvPr id="57" name="Elbow Connector 56"/>
          <p:cNvCxnSpPr>
            <a:stCxn id="44" idx="3"/>
            <a:endCxn id="56" idx="3"/>
          </p:cNvCxnSpPr>
          <p:nvPr/>
        </p:nvCxnSpPr>
        <p:spPr>
          <a:xfrm flipV="1">
            <a:off x="2027790" y="3406781"/>
            <a:ext cx="929572" cy="233887"/>
          </a:xfrm>
          <a:prstGeom prst="bentConnector2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8821" y="3594947"/>
            <a:ext cx="1648969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101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31</cp:revision>
  <dcterms:created xsi:type="dcterms:W3CDTF">2010-09-15T17:30:40Z</dcterms:created>
  <dcterms:modified xsi:type="dcterms:W3CDTF">2010-10-01T05:18:10Z</dcterms:modified>
</cp:coreProperties>
</file>