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378075" cy="2103438"/>
  <p:notesSz cx="6858000" cy="9144000"/>
  <p:defaultTextStyle>
    <a:defPPr>
      <a:defRPr lang="en-US"/>
    </a:defPPr>
    <a:lvl1pPr marL="0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4819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9638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24457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99276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74095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48913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23732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98551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56" d="100"/>
          <a:sy n="356" d="100"/>
        </p:scale>
        <p:origin x="-996" y="-90"/>
      </p:cViewPr>
      <p:guideLst>
        <p:guide orient="horz" pos="663"/>
        <p:guide pos="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0663" y="685800"/>
            <a:ext cx="3876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4819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9638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24457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99276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74095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48913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23732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98551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0663" y="685800"/>
            <a:ext cx="38766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58" y="653433"/>
            <a:ext cx="2021363" cy="4508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716" y="1191953"/>
            <a:ext cx="1664653" cy="537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4106" y="84239"/>
            <a:ext cx="535067" cy="17947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905" y="84239"/>
            <a:ext cx="1565566" cy="17947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53" y="1351658"/>
            <a:ext cx="2021363" cy="41776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53" y="891531"/>
            <a:ext cx="2021363" cy="460127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7481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96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2445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992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740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48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237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9855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904" y="490808"/>
            <a:ext cx="1050316" cy="138817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855" y="490808"/>
            <a:ext cx="1050316" cy="138817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12" y="470843"/>
            <a:ext cx="1050729" cy="19622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19" indent="0">
              <a:buNone/>
              <a:defRPr sz="700" b="1"/>
            </a:lvl2pPr>
            <a:lvl3pPr marL="349638" indent="0">
              <a:buNone/>
              <a:defRPr sz="700" b="1"/>
            </a:lvl3pPr>
            <a:lvl4pPr marL="524457" indent="0">
              <a:buNone/>
              <a:defRPr sz="600" b="1"/>
            </a:lvl4pPr>
            <a:lvl5pPr marL="699276" indent="0">
              <a:buNone/>
              <a:defRPr sz="600" b="1"/>
            </a:lvl5pPr>
            <a:lvl6pPr marL="874095" indent="0">
              <a:buNone/>
              <a:defRPr sz="600" b="1"/>
            </a:lvl6pPr>
            <a:lvl7pPr marL="1048913" indent="0">
              <a:buNone/>
              <a:defRPr sz="600" b="1"/>
            </a:lvl7pPr>
            <a:lvl8pPr marL="1223732" indent="0">
              <a:buNone/>
              <a:defRPr sz="600" b="1"/>
            </a:lvl8pPr>
            <a:lvl9pPr marL="139855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12" y="667066"/>
            <a:ext cx="1050729" cy="121191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8034" y="470843"/>
            <a:ext cx="1051143" cy="19622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19" indent="0">
              <a:buNone/>
              <a:defRPr sz="700" b="1"/>
            </a:lvl2pPr>
            <a:lvl3pPr marL="349638" indent="0">
              <a:buNone/>
              <a:defRPr sz="700" b="1"/>
            </a:lvl3pPr>
            <a:lvl4pPr marL="524457" indent="0">
              <a:buNone/>
              <a:defRPr sz="600" b="1"/>
            </a:lvl4pPr>
            <a:lvl5pPr marL="699276" indent="0">
              <a:buNone/>
              <a:defRPr sz="600" b="1"/>
            </a:lvl5pPr>
            <a:lvl6pPr marL="874095" indent="0">
              <a:buNone/>
              <a:defRPr sz="600" b="1"/>
            </a:lvl6pPr>
            <a:lvl7pPr marL="1048913" indent="0">
              <a:buNone/>
              <a:defRPr sz="600" b="1"/>
            </a:lvl7pPr>
            <a:lvl8pPr marL="1223732" indent="0">
              <a:buNone/>
              <a:defRPr sz="600" b="1"/>
            </a:lvl8pPr>
            <a:lvl9pPr marL="139855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8034" y="667066"/>
            <a:ext cx="1051143" cy="121191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3" y="83748"/>
            <a:ext cx="782369" cy="35641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765" y="83758"/>
            <a:ext cx="1329410" cy="179522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913" y="440167"/>
            <a:ext cx="782369" cy="1438811"/>
          </a:xfrm>
        </p:spPr>
        <p:txBody>
          <a:bodyPr/>
          <a:lstStyle>
            <a:lvl1pPr marL="0" indent="0">
              <a:buNone/>
              <a:defRPr sz="500"/>
            </a:lvl1pPr>
            <a:lvl2pPr marL="174819" indent="0">
              <a:buNone/>
              <a:defRPr sz="500"/>
            </a:lvl2pPr>
            <a:lvl3pPr marL="349638" indent="0">
              <a:buNone/>
              <a:defRPr sz="500"/>
            </a:lvl3pPr>
            <a:lvl4pPr marL="524457" indent="0">
              <a:buNone/>
              <a:defRPr sz="400"/>
            </a:lvl4pPr>
            <a:lvl5pPr marL="699276" indent="0">
              <a:buNone/>
              <a:defRPr sz="400"/>
            </a:lvl5pPr>
            <a:lvl6pPr marL="874095" indent="0">
              <a:buNone/>
              <a:defRPr sz="400"/>
            </a:lvl6pPr>
            <a:lvl7pPr marL="1048913" indent="0">
              <a:buNone/>
              <a:defRPr sz="400"/>
            </a:lvl7pPr>
            <a:lvl8pPr marL="1223732" indent="0">
              <a:buNone/>
              <a:defRPr sz="400"/>
            </a:lvl8pPr>
            <a:lvl9pPr marL="139855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23" y="1472412"/>
            <a:ext cx="1426845" cy="17382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123" y="187952"/>
            <a:ext cx="1426845" cy="1262063"/>
          </a:xfrm>
        </p:spPr>
        <p:txBody>
          <a:bodyPr/>
          <a:lstStyle>
            <a:lvl1pPr marL="0" indent="0">
              <a:buNone/>
              <a:defRPr sz="1300"/>
            </a:lvl1pPr>
            <a:lvl2pPr marL="174819" indent="0">
              <a:buNone/>
              <a:defRPr sz="1100"/>
            </a:lvl2pPr>
            <a:lvl3pPr marL="349638" indent="0">
              <a:buNone/>
              <a:defRPr sz="900"/>
            </a:lvl3pPr>
            <a:lvl4pPr marL="524457" indent="0">
              <a:buNone/>
              <a:defRPr sz="700"/>
            </a:lvl4pPr>
            <a:lvl5pPr marL="699276" indent="0">
              <a:buNone/>
              <a:defRPr sz="700"/>
            </a:lvl5pPr>
            <a:lvl6pPr marL="874095" indent="0">
              <a:buNone/>
              <a:defRPr sz="700"/>
            </a:lvl6pPr>
            <a:lvl7pPr marL="1048913" indent="0">
              <a:buNone/>
              <a:defRPr sz="700"/>
            </a:lvl7pPr>
            <a:lvl8pPr marL="1223732" indent="0">
              <a:buNone/>
              <a:defRPr sz="700"/>
            </a:lvl8pPr>
            <a:lvl9pPr marL="1398551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123" y="1646242"/>
            <a:ext cx="1426845" cy="246861"/>
          </a:xfrm>
        </p:spPr>
        <p:txBody>
          <a:bodyPr/>
          <a:lstStyle>
            <a:lvl1pPr marL="0" indent="0">
              <a:buNone/>
              <a:defRPr sz="500"/>
            </a:lvl1pPr>
            <a:lvl2pPr marL="174819" indent="0">
              <a:buNone/>
              <a:defRPr sz="500"/>
            </a:lvl2pPr>
            <a:lvl3pPr marL="349638" indent="0">
              <a:buNone/>
              <a:defRPr sz="500"/>
            </a:lvl3pPr>
            <a:lvl4pPr marL="524457" indent="0">
              <a:buNone/>
              <a:defRPr sz="400"/>
            </a:lvl4pPr>
            <a:lvl5pPr marL="699276" indent="0">
              <a:buNone/>
              <a:defRPr sz="400"/>
            </a:lvl5pPr>
            <a:lvl6pPr marL="874095" indent="0">
              <a:buNone/>
              <a:defRPr sz="400"/>
            </a:lvl6pPr>
            <a:lvl7pPr marL="1048913" indent="0">
              <a:buNone/>
              <a:defRPr sz="400"/>
            </a:lvl7pPr>
            <a:lvl8pPr marL="1223732" indent="0">
              <a:buNone/>
              <a:defRPr sz="400"/>
            </a:lvl8pPr>
            <a:lvl9pPr marL="139855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906" y="84241"/>
            <a:ext cx="2140267" cy="350573"/>
          </a:xfrm>
          <a:prstGeom prst="rect">
            <a:avLst/>
          </a:prstGeom>
        </p:spPr>
        <p:txBody>
          <a:bodyPr vert="horz" lIns="34964" tIns="17482" rIns="34964" bIns="174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06" y="490808"/>
            <a:ext cx="2140267" cy="1388172"/>
          </a:xfrm>
          <a:prstGeom prst="rect">
            <a:avLst/>
          </a:prstGeom>
        </p:spPr>
        <p:txBody>
          <a:bodyPr vert="horz" lIns="34964" tIns="17482" rIns="34964" bIns="174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904" y="1949585"/>
            <a:ext cx="554884" cy="111989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514" y="1949585"/>
            <a:ext cx="753057" cy="111989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287" y="1949585"/>
            <a:ext cx="554884" cy="111989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638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15" indent="-131115" algn="l" defTabSz="34963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84080" indent="-109261" algn="l" defTabSz="3496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7048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11866" indent="-87409" algn="l" defTabSz="3496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685" indent="-87409" algn="l" defTabSz="3496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504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323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141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960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19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9638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4457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9276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4095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913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732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551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484" y="62107"/>
            <a:ext cx="2283106" cy="1979224"/>
            <a:chOff x="47484" y="62107"/>
            <a:chExt cx="2283106" cy="1979224"/>
          </a:xfrm>
        </p:grpSpPr>
        <p:sp>
          <p:nvSpPr>
            <p:cNvPr id="65" name="Rectangle 64"/>
            <p:cNvSpPr/>
            <p:nvPr/>
          </p:nvSpPr>
          <p:spPr>
            <a:xfrm>
              <a:off x="118765" y="388636"/>
              <a:ext cx="1502199" cy="27959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Model 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(extended)</a:t>
              </a:r>
              <a:endParaRPr lang="en-US" sz="600" i="1" dirty="0">
                <a:solidFill>
                  <a:srgbClr val="00B050"/>
                </a:solidFill>
              </a:endParaRPr>
            </a:p>
          </p:txBody>
        </p:sp>
        <p:sp>
          <p:nvSpPr>
            <p:cNvPr id="66" name="Diamond 65"/>
            <p:cNvSpPr/>
            <p:nvPr/>
          </p:nvSpPr>
          <p:spPr>
            <a:xfrm>
              <a:off x="86217" y="669733"/>
              <a:ext cx="66869" cy="152398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Elbow Connector 66"/>
            <p:cNvCxnSpPr>
              <a:stCxn id="76" idx="2"/>
              <a:endCxn id="72" idx="0"/>
            </p:cNvCxnSpPr>
            <p:nvPr/>
          </p:nvCxnSpPr>
          <p:spPr>
            <a:xfrm rot="16200000" flipH="1">
              <a:off x="672370" y="1109711"/>
              <a:ext cx="210807" cy="104283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66" idx="2"/>
              <a:endCxn id="75" idx="0"/>
            </p:cNvCxnSpPr>
            <p:nvPr/>
          </p:nvCxnSpPr>
          <p:spPr>
            <a:xfrm rot="16200000" flipH="1">
              <a:off x="437997" y="503786"/>
              <a:ext cx="248218" cy="884908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1748421" y="62107"/>
              <a:ext cx="582169" cy="395396"/>
              <a:chOff x="1585454" y="260276"/>
              <a:chExt cx="582169" cy="39539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585454" y="260276"/>
                <a:ext cx="582169" cy="281097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>
                <a:off x="1814057" y="541372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0" name="Elbow Connector 69"/>
            <p:cNvCxnSpPr>
              <a:stCxn id="75" idx="3"/>
              <a:endCxn id="79" idx="3"/>
            </p:cNvCxnSpPr>
            <p:nvPr/>
          </p:nvCxnSpPr>
          <p:spPr>
            <a:xfrm flipV="1">
              <a:off x="1756390" y="457503"/>
              <a:ext cx="300234" cy="765246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47484" y="757599"/>
              <a:ext cx="954107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B050"/>
                  </a:solidFill>
                </a:rPr>
                <a:t>listOfSubmodels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9589" y="1736531"/>
              <a:ext cx="1219200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Submodel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4127" y="1469982"/>
              <a:ext cx="651140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submodel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74" name="Elbow Connector 73"/>
            <p:cNvCxnSpPr>
              <a:stCxn id="72" idx="3"/>
              <a:endCxn id="79" idx="3"/>
            </p:cNvCxnSpPr>
            <p:nvPr/>
          </p:nvCxnSpPr>
          <p:spPr>
            <a:xfrm flipV="1">
              <a:off x="1908789" y="457503"/>
              <a:ext cx="147835" cy="1431428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252730" y="1070349"/>
              <a:ext cx="1503660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ListOfSubmodels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76" name="Diamond 75"/>
            <p:cNvSpPr/>
            <p:nvPr/>
          </p:nvSpPr>
          <p:spPr>
            <a:xfrm>
              <a:off x="222922" y="1373326"/>
              <a:ext cx="66869" cy="152398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77" name="Elbow Connector 76"/>
            <p:cNvCxnSpPr>
              <a:stCxn id="65" idx="3"/>
              <a:endCxn id="79" idx="3"/>
            </p:cNvCxnSpPr>
            <p:nvPr/>
          </p:nvCxnSpPr>
          <p:spPr>
            <a:xfrm flipV="1">
              <a:off x="1620964" y="457503"/>
              <a:ext cx="435660" cy="70931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13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28</cp:revision>
  <dcterms:created xsi:type="dcterms:W3CDTF">2010-09-15T17:30:40Z</dcterms:created>
  <dcterms:modified xsi:type="dcterms:W3CDTF">2010-09-29T00:19:13Z</dcterms:modified>
</cp:coreProperties>
</file>