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108325" cy="2011363"/>
  <p:notesSz cx="6858000" cy="9144000"/>
  <p:defaultTextStyle>
    <a:defPPr>
      <a:defRPr lang="en-US"/>
    </a:defPPr>
    <a:lvl1pPr marL="0" algn="l" defTabSz="5968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98443" algn="l" defTabSz="5968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96888" algn="l" defTabSz="5968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95329" algn="l" defTabSz="5968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93773" algn="l" defTabSz="5968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92215" algn="l" defTabSz="5968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90659" algn="l" defTabSz="5968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89100" algn="l" defTabSz="5968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387544" algn="l" defTabSz="5968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365" d="100"/>
          <a:sy n="365" d="100"/>
        </p:scale>
        <p:origin x="-90" y="-138"/>
      </p:cViewPr>
      <p:guideLst>
        <p:guide orient="horz" pos="634"/>
        <p:guide pos="9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4A941-C6C2-4027-B1F4-A5E937B2245F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685800"/>
            <a:ext cx="52990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CBF6-26BC-413E-9F2F-C57A02A7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68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98443" algn="l" defTabSz="5968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96888" algn="l" defTabSz="5968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95329" algn="l" defTabSz="5968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93773" algn="l" defTabSz="5968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92215" algn="l" defTabSz="5968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90659" algn="l" defTabSz="5968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89100" algn="l" defTabSz="5968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87544" algn="l" defTabSz="5968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9463" y="685800"/>
            <a:ext cx="52990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2CBF6-26BC-413E-9F2F-C57A02A7D4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26" y="624832"/>
            <a:ext cx="2642077" cy="431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50" y="1139777"/>
            <a:ext cx="2175828" cy="51401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8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5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3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2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90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89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87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3546" y="80561"/>
            <a:ext cx="699373" cy="17161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16" y="80561"/>
            <a:ext cx="2046314" cy="17161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9" y="1292491"/>
            <a:ext cx="2642077" cy="399479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39" y="852511"/>
            <a:ext cx="2642077" cy="439986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844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9688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9532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19377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49221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79065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20891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38754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18" y="469325"/>
            <a:ext cx="1372845" cy="132740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0070" y="469325"/>
            <a:ext cx="1372845" cy="132740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24" y="450234"/>
            <a:ext cx="1373384" cy="187634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443" indent="0">
              <a:buNone/>
              <a:defRPr sz="1300" b="1"/>
            </a:lvl2pPr>
            <a:lvl3pPr marL="596888" indent="0">
              <a:buNone/>
              <a:defRPr sz="1100" b="1"/>
            </a:lvl3pPr>
            <a:lvl4pPr marL="895329" indent="0">
              <a:buNone/>
              <a:defRPr sz="1000" b="1"/>
            </a:lvl4pPr>
            <a:lvl5pPr marL="1193773" indent="0">
              <a:buNone/>
              <a:defRPr sz="1000" b="1"/>
            </a:lvl5pPr>
            <a:lvl6pPr marL="1492215" indent="0">
              <a:buNone/>
              <a:defRPr sz="1000" b="1"/>
            </a:lvl6pPr>
            <a:lvl7pPr marL="1790659" indent="0">
              <a:buNone/>
              <a:defRPr sz="1000" b="1"/>
            </a:lvl7pPr>
            <a:lvl8pPr marL="2089100" indent="0">
              <a:buNone/>
              <a:defRPr sz="1000" b="1"/>
            </a:lvl8pPr>
            <a:lvl9pPr marL="2387544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24" y="637868"/>
            <a:ext cx="1373384" cy="115886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9002" y="450234"/>
            <a:ext cx="1373923" cy="187634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443" indent="0">
              <a:buNone/>
              <a:defRPr sz="1300" b="1"/>
            </a:lvl2pPr>
            <a:lvl3pPr marL="596888" indent="0">
              <a:buNone/>
              <a:defRPr sz="1100" b="1"/>
            </a:lvl3pPr>
            <a:lvl4pPr marL="895329" indent="0">
              <a:buNone/>
              <a:defRPr sz="1000" b="1"/>
            </a:lvl4pPr>
            <a:lvl5pPr marL="1193773" indent="0">
              <a:buNone/>
              <a:defRPr sz="1000" b="1"/>
            </a:lvl5pPr>
            <a:lvl6pPr marL="1492215" indent="0">
              <a:buNone/>
              <a:defRPr sz="1000" b="1"/>
            </a:lvl6pPr>
            <a:lvl7pPr marL="1790659" indent="0">
              <a:buNone/>
              <a:defRPr sz="1000" b="1"/>
            </a:lvl7pPr>
            <a:lvl8pPr marL="2089100" indent="0">
              <a:buNone/>
              <a:defRPr sz="1000" b="1"/>
            </a:lvl8pPr>
            <a:lvl9pPr marL="2387544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9002" y="637868"/>
            <a:ext cx="1373923" cy="115886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29" y="80086"/>
            <a:ext cx="1022617" cy="340814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276" y="80095"/>
            <a:ext cx="1737640" cy="1716642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29" y="420902"/>
            <a:ext cx="1022617" cy="1375829"/>
          </a:xfrm>
        </p:spPr>
        <p:txBody>
          <a:bodyPr/>
          <a:lstStyle>
            <a:lvl1pPr marL="0" indent="0">
              <a:buNone/>
              <a:defRPr sz="800"/>
            </a:lvl1pPr>
            <a:lvl2pPr marL="298443" indent="0">
              <a:buNone/>
              <a:defRPr sz="800"/>
            </a:lvl2pPr>
            <a:lvl3pPr marL="596888" indent="0">
              <a:buNone/>
              <a:defRPr sz="800"/>
            </a:lvl3pPr>
            <a:lvl4pPr marL="895329" indent="0">
              <a:buNone/>
              <a:defRPr sz="600"/>
            </a:lvl4pPr>
            <a:lvl5pPr marL="1193773" indent="0">
              <a:buNone/>
              <a:defRPr sz="600"/>
            </a:lvl5pPr>
            <a:lvl6pPr marL="1492215" indent="0">
              <a:buNone/>
              <a:defRPr sz="600"/>
            </a:lvl6pPr>
            <a:lvl7pPr marL="1790659" indent="0">
              <a:buNone/>
              <a:defRPr sz="600"/>
            </a:lvl7pPr>
            <a:lvl8pPr marL="2089100" indent="0">
              <a:buNone/>
              <a:defRPr sz="600"/>
            </a:lvl8pPr>
            <a:lvl9pPr marL="238754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63" y="1407962"/>
            <a:ext cx="1864995" cy="166217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263" y="179726"/>
            <a:ext cx="1864995" cy="1206819"/>
          </a:xfrm>
        </p:spPr>
        <p:txBody>
          <a:bodyPr/>
          <a:lstStyle>
            <a:lvl1pPr marL="0" indent="0">
              <a:buNone/>
              <a:defRPr sz="2300"/>
            </a:lvl1pPr>
            <a:lvl2pPr marL="298443" indent="0">
              <a:buNone/>
              <a:defRPr sz="1900"/>
            </a:lvl2pPr>
            <a:lvl3pPr marL="596888" indent="0">
              <a:buNone/>
              <a:defRPr sz="1600"/>
            </a:lvl3pPr>
            <a:lvl4pPr marL="895329" indent="0">
              <a:buNone/>
              <a:defRPr sz="1300"/>
            </a:lvl4pPr>
            <a:lvl5pPr marL="1193773" indent="0">
              <a:buNone/>
              <a:defRPr sz="1300"/>
            </a:lvl5pPr>
            <a:lvl6pPr marL="1492215" indent="0">
              <a:buNone/>
              <a:defRPr sz="1300"/>
            </a:lvl6pPr>
            <a:lvl7pPr marL="1790659" indent="0">
              <a:buNone/>
              <a:defRPr sz="1300"/>
            </a:lvl7pPr>
            <a:lvl8pPr marL="2089100" indent="0">
              <a:buNone/>
              <a:defRPr sz="1300"/>
            </a:lvl8pPr>
            <a:lvl9pPr marL="2387544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263" y="1574176"/>
            <a:ext cx="1864995" cy="236056"/>
          </a:xfrm>
        </p:spPr>
        <p:txBody>
          <a:bodyPr/>
          <a:lstStyle>
            <a:lvl1pPr marL="0" indent="0">
              <a:buNone/>
              <a:defRPr sz="800"/>
            </a:lvl1pPr>
            <a:lvl2pPr marL="298443" indent="0">
              <a:buNone/>
              <a:defRPr sz="800"/>
            </a:lvl2pPr>
            <a:lvl3pPr marL="596888" indent="0">
              <a:buNone/>
              <a:defRPr sz="800"/>
            </a:lvl3pPr>
            <a:lvl4pPr marL="895329" indent="0">
              <a:buNone/>
              <a:defRPr sz="600"/>
            </a:lvl4pPr>
            <a:lvl5pPr marL="1193773" indent="0">
              <a:buNone/>
              <a:defRPr sz="600"/>
            </a:lvl5pPr>
            <a:lvl6pPr marL="1492215" indent="0">
              <a:buNone/>
              <a:defRPr sz="600"/>
            </a:lvl6pPr>
            <a:lvl7pPr marL="1790659" indent="0">
              <a:buNone/>
              <a:defRPr sz="600"/>
            </a:lvl7pPr>
            <a:lvl8pPr marL="2089100" indent="0">
              <a:buNone/>
              <a:defRPr sz="600"/>
            </a:lvl8pPr>
            <a:lvl9pPr marL="238754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19" y="80550"/>
            <a:ext cx="2797494" cy="335227"/>
          </a:xfrm>
          <a:prstGeom prst="rect">
            <a:avLst/>
          </a:prstGeom>
        </p:spPr>
        <p:txBody>
          <a:bodyPr vert="horz" lIns="59690" tIns="29845" rIns="59690" bIns="2984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19" y="469325"/>
            <a:ext cx="2797494" cy="1327406"/>
          </a:xfrm>
          <a:prstGeom prst="rect">
            <a:avLst/>
          </a:prstGeom>
        </p:spPr>
        <p:txBody>
          <a:bodyPr vert="horz" lIns="59690" tIns="29845" rIns="59690" bIns="2984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16" y="1864245"/>
            <a:ext cx="725276" cy="107087"/>
          </a:xfrm>
          <a:prstGeom prst="rect">
            <a:avLst/>
          </a:prstGeom>
        </p:spPr>
        <p:txBody>
          <a:bodyPr vert="horz" lIns="59690" tIns="29845" rIns="59690" bIns="29845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2018" y="1864245"/>
            <a:ext cx="984303" cy="107087"/>
          </a:xfrm>
          <a:prstGeom prst="rect">
            <a:avLst/>
          </a:prstGeom>
        </p:spPr>
        <p:txBody>
          <a:bodyPr vert="horz" lIns="59690" tIns="29845" rIns="59690" bIns="29845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7633" y="1864245"/>
            <a:ext cx="725276" cy="107087"/>
          </a:xfrm>
          <a:prstGeom prst="rect">
            <a:avLst/>
          </a:prstGeom>
        </p:spPr>
        <p:txBody>
          <a:bodyPr vert="horz" lIns="59690" tIns="29845" rIns="59690" bIns="298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6888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3" indent="-223833" algn="l" defTabSz="59688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484970" indent="-186527" algn="l" defTabSz="596888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46109" indent="-149222" algn="l" defTabSz="59688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44551" indent="-149222" algn="l" defTabSz="596888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2994" indent="-149222" algn="l" defTabSz="596888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1437" indent="-149222" algn="l" defTabSz="59688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39879" indent="-149222" algn="l" defTabSz="59688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38322" indent="-149222" algn="l" defTabSz="59688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36764" indent="-149222" algn="l" defTabSz="59688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688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98443" algn="l" defTabSz="59688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96888" algn="l" defTabSz="59688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29" algn="l" defTabSz="59688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93773" algn="l" defTabSz="59688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92215" algn="l" defTabSz="59688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90659" algn="l" defTabSz="59688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89100" algn="l" defTabSz="59688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87544" algn="l" defTabSz="59688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0179" y="50964"/>
            <a:ext cx="2967966" cy="1909435"/>
            <a:chOff x="70179" y="50964"/>
            <a:chExt cx="2967966" cy="1909435"/>
          </a:xfrm>
        </p:grpSpPr>
        <p:cxnSp>
          <p:nvCxnSpPr>
            <p:cNvPr id="60" name="Elbow Connector 59"/>
            <p:cNvCxnSpPr>
              <a:stCxn id="81" idx="2"/>
              <a:endCxn id="72" idx="0"/>
            </p:cNvCxnSpPr>
            <p:nvPr/>
          </p:nvCxnSpPr>
          <p:spPr>
            <a:xfrm rot="16200000" flipH="1">
              <a:off x="633330" y="893923"/>
              <a:ext cx="272600" cy="1122367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79" idx="2"/>
              <a:endCxn id="80" idx="0"/>
            </p:cNvCxnSpPr>
            <p:nvPr/>
          </p:nvCxnSpPr>
          <p:spPr>
            <a:xfrm rot="16200000" flipH="1">
              <a:off x="414680" y="340115"/>
              <a:ext cx="220695" cy="822289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70179" y="549155"/>
              <a:ext cx="575799" cy="369332"/>
            </a:xfrm>
            <a:prstGeom prst="rect">
              <a:avLst/>
            </a:prstGeom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smtClean="0">
                  <a:solidFill>
                    <a:srgbClr val="00B050"/>
                  </a:solidFill>
                </a:rPr>
                <a:t>replaces</a:t>
              </a:r>
              <a:endParaRPr lang="en-US" sz="900" dirty="0">
                <a:solidFill>
                  <a:srgbClr val="00B050"/>
                </a:solidFill>
              </a:endParaRPr>
            </a:p>
            <a:p>
              <a:r>
                <a:rPr lang="en-US" sz="900" dirty="0">
                  <a:solidFill>
                    <a:srgbClr val="00B050"/>
                  </a:solidFill>
                </a:rPr>
                <a:t>0,1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54314" y="1263364"/>
              <a:ext cx="744114" cy="369332"/>
            </a:xfrm>
            <a:prstGeom prst="rect">
              <a:avLst/>
            </a:prstGeom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 smtClean="0">
                  <a:solidFill>
                    <a:srgbClr val="0070C0"/>
                  </a:solidFill>
                </a:rPr>
                <a:t>subelement</a:t>
              </a:r>
              <a:endParaRPr lang="en-US" sz="900" dirty="0">
                <a:solidFill>
                  <a:srgbClr val="0070C0"/>
                </a:solidFill>
              </a:endParaRPr>
            </a:p>
            <a:p>
              <a:r>
                <a:rPr lang="en-US" sz="900" dirty="0">
                  <a:solidFill>
                    <a:srgbClr val="0070C0"/>
                  </a:solidFill>
                </a:rPr>
                <a:t>0,…,*</a:t>
              </a:r>
            </a:p>
          </p:txBody>
        </p:sp>
        <p:cxnSp>
          <p:nvCxnSpPr>
            <p:cNvPr id="64" name="Elbow Connector 63"/>
            <p:cNvCxnSpPr>
              <a:stCxn id="74" idx="0"/>
              <a:endCxn id="66" idx="3"/>
            </p:cNvCxnSpPr>
            <p:nvPr/>
          </p:nvCxnSpPr>
          <p:spPr>
            <a:xfrm rot="16200000" flipV="1">
              <a:off x="2294266" y="856184"/>
              <a:ext cx="537776" cy="2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175012" y="861608"/>
              <a:ext cx="1489673" cy="457199"/>
              <a:chOff x="162625" y="2704579"/>
              <a:chExt cx="1489673" cy="457199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195272" y="2704579"/>
                <a:ext cx="1457026" cy="304800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ListOfReplacements</a:t>
                </a:r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1" name="Diamond 80"/>
              <p:cNvSpPr/>
              <p:nvPr/>
            </p:nvSpPr>
            <p:spPr>
              <a:xfrm>
                <a:off x="162625" y="3009380"/>
                <a:ext cx="66869" cy="152398"/>
              </a:xfrm>
              <a:prstGeom prst="diamond">
                <a:avLst/>
              </a:prstGeom>
              <a:solidFill>
                <a:srgbClr val="0070C0"/>
              </a:solidFill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66" name="Isosceles Triangle 65"/>
            <p:cNvSpPr/>
            <p:nvPr/>
          </p:nvSpPr>
          <p:spPr>
            <a:xfrm>
              <a:off x="2483553" y="472997"/>
              <a:ext cx="159199" cy="114300"/>
            </a:xfrm>
            <a:prstGeom prst="triangl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13883" y="50964"/>
              <a:ext cx="2764770" cy="42203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 err="1" smtClean="0">
                  <a:solidFill>
                    <a:schemeClr val="tx1"/>
                  </a:solidFill>
                </a:rPr>
                <a:t>SBase</a:t>
              </a:r>
              <a:r>
                <a:rPr 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sz="900" b="1" i="1" dirty="0">
                  <a:solidFill>
                    <a:srgbClr val="00B050"/>
                  </a:solidFill>
                </a:rPr>
                <a:t>(extended</a:t>
              </a:r>
              <a:r>
                <a:rPr lang="en-US" sz="900" b="1" i="1" dirty="0" smtClean="0">
                  <a:solidFill>
                    <a:srgbClr val="00B050"/>
                  </a:solidFill>
                </a:rPr>
                <a:t>)</a:t>
              </a:r>
              <a:endParaRPr lang="en-US" sz="1100" b="1" dirty="0">
                <a:solidFill>
                  <a:schemeClr val="tx1"/>
                </a:solidFill>
              </a:endParaRPr>
            </a:p>
            <a:p>
              <a:r>
                <a:rPr lang="en-US" sz="900" dirty="0" err="1" smtClean="0">
                  <a:solidFill>
                    <a:srgbClr val="00B050"/>
                  </a:solidFill>
                </a:rPr>
                <a:t>portid</a:t>
              </a:r>
              <a:r>
                <a:rPr lang="en-US" sz="900" dirty="0" smtClean="0">
                  <a:solidFill>
                    <a:srgbClr val="00B050"/>
                  </a:solidFill>
                </a:rPr>
                <a:t>: </a:t>
              </a:r>
              <a:r>
                <a:rPr lang="en-US" sz="900" dirty="0" err="1" smtClean="0">
                  <a:solidFill>
                    <a:srgbClr val="00B050"/>
                  </a:solidFill>
                </a:rPr>
                <a:t>P</a:t>
              </a:r>
              <a:r>
                <a:rPr lang="en-US" sz="900" dirty="0" err="1">
                  <a:solidFill>
                    <a:srgbClr val="00B050"/>
                  </a:solidFill>
                </a:rPr>
                <a:t>I</a:t>
              </a:r>
              <a:r>
                <a:rPr lang="en-US" sz="900" dirty="0" err="1" smtClean="0">
                  <a:solidFill>
                    <a:srgbClr val="00B050"/>
                  </a:solidFill>
                </a:rPr>
                <a:t>d</a:t>
              </a:r>
              <a:r>
                <a:rPr lang="en-US" sz="900" dirty="0" smtClean="0">
                  <a:solidFill>
                    <a:srgbClr val="00B050"/>
                  </a:solidFill>
                </a:rPr>
                <a:t> {use=“optional”}</a:t>
              </a:r>
              <a:endParaRPr lang="en-US" sz="900" dirty="0">
                <a:solidFill>
                  <a:srgbClr val="00B050"/>
                </a:solidFill>
              </a:endParaRPr>
            </a:p>
          </p:txBody>
        </p:sp>
        <p:sp>
          <p:nvSpPr>
            <p:cNvPr id="79" name="Diamond 78"/>
            <p:cNvSpPr/>
            <p:nvPr/>
          </p:nvSpPr>
          <p:spPr>
            <a:xfrm>
              <a:off x="80448" y="472997"/>
              <a:ext cx="66869" cy="167916"/>
            </a:xfrm>
            <a:prstGeom prst="diamond">
              <a:avLst/>
            </a:prstGeom>
            <a:solidFill>
              <a:srgbClr val="00B050"/>
            </a:solidFill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113882" y="237374"/>
              <a:ext cx="276477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2088164" y="1125073"/>
              <a:ext cx="949981" cy="419100"/>
              <a:chOff x="2569388" y="1565687"/>
              <a:chExt cx="949981" cy="4191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569388" y="1565687"/>
                <a:ext cx="949981" cy="304800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Subelement</a:t>
                </a:r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5" name="Isosceles Triangle 74"/>
              <p:cNvSpPr/>
              <p:nvPr/>
            </p:nvSpPr>
            <p:spPr>
              <a:xfrm>
                <a:off x="2964778" y="1870487"/>
                <a:ext cx="159199" cy="114300"/>
              </a:xfrm>
              <a:prstGeom prst="triangle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98623" y="1591407"/>
              <a:ext cx="1864381" cy="368992"/>
              <a:chOff x="372707" y="2137744"/>
              <a:chExt cx="1864381" cy="36899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372707" y="2137744"/>
                <a:ext cx="1864381" cy="368992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t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ReplacedElement</a:t>
                </a:r>
                <a:endParaRPr lang="en-US" sz="1100" b="1" dirty="0" smtClean="0">
                  <a:solidFill>
                    <a:srgbClr val="0070C0"/>
                  </a:solidFill>
                </a:endParaRPr>
              </a:p>
              <a:p>
                <a:r>
                  <a:rPr lang="en-US" sz="900" dirty="0" smtClean="0">
                    <a:solidFill>
                      <a:srgbClr val="0070C0"/>
                    </a:solidFill>
                  </a:rPr>
                  <a:t>identical: </a:t>
                </a:r>
                <a:r>
                  <a:rPr lang="en-US" sz="900" dirty="0" err="1" smtClean="0">
                    <a:solidFill>
                      <a:srgbClr val="0070C0"/>
                    </a:solidFill>
                  </a:rPr>
                  <a:t>boolean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 {use=“optional”}</a:t>
                </a:r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 flipV="1">
                <a:off x="372707" y="2360339"/>
                <a:ext cx="1864381" cy="1"/>
              </a:xfrm>
              <a:prstGeom prst="line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Elbow Connector 69"/>
            <p:cNvCxnSpPr>
              <a:stCxn id="72" idx="3"/>
              <a:endCxn id="75" idx="3"/>
            </p:cNvCxnSpPr>
            <p:nvPr/>
          </p:nvCxnSpPr>
          <p:spPr>
            <a:xfrm flipV="1">
              <a:off x="2263004" y="1544173"/>
              <a:ext cx="300150" cy="231730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80" idx="3"/>
              <a:endCxn id="66" idx="3"/>
            </p:cNvCxnSpPr>
            <p:nvPr/>
          </p:nvCxnSpPr>
          <p:spPr>
            <a:xfrm flipV="1">
              <a:off x="1664685" y="587297"/>
              <a:ext cx="898468" cy="426711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71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3409</TotalTime>
  <Words>29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Sara</cp:lastModifiedBy>
  <cp:revision>42</cp:revision>
  <dcterms:created xsi:type="dcterms:W3CDTF">2010-09-15T17:30:40Z</dcterms:created>
  <dcterms:modified xsi:type="dcterms:W3CDTF">2010-09-29T00:19:00Z</dcterms:modified>
</cp:coreProperties>
</file>