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022725" cy="4022725"/>
  <p:notesSz cx="6858000" cy="9144000"/>
  <p:defaultTextStyle>
    <a:defPPr>
      <a:defRPr lang="en-US"/>
    </a:defPPr>
    <a:lvl1pPr marL="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-1302" y="-90"/>
      </p:cViewPr>
      <p:guideLst>
        <p:guide orient="horz" pos="1268"/>
        <p:guide pos="1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1249659"/>
            <a:ext cx="3419316" cy="8622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409" y="2279550"/>
            <a:ext cx="2815908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479" y="161110"/>
            <a:ext cx="905113" cy="34323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36" y="161110"/>
            <a:ext cx="2648294" cy="34323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67" y="2584979"/>
            <a:ext cx="3419316" cy="798958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767" y="1705014"/>
            <a:ext cx="3419316" cy="87997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9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8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7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2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6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36" y="938641"/>
            <a:ext cx="1776704" cy="26548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885" y="938641"/>
            <a:ext cx="1776704" cy="26548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4" y="900467"/>
            <a:ext cx="1777404" cy="37526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44" y="1275734"/>
            <a:ext cx="1777404" cy="231772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500" y="900467"/>
            <a:ext cx="1778101" cy="37526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500" y="1275734"/>
            <a:ext cx="1778101" cy="231772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45" y="160165"/>
            <a:ext cx="1323448" cy="68162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81" y="160179"/>
            <a:ext cx="2248816" cy="34332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45" y="841799"/>
            <a:ext cx="1323448" cy="2751657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86" y="2815920"/>
            <a:ext cx="2413635" cy="33243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486" y="359447"/>
            <a:ext cx="2413635" cy="2413636"/>
          </a:xfrm>
        </p:spPr>
        <p:txBody>
          <a:bodyPr/>
          <a:lstStyle>
            <a:lvl1pPr marL="0" indent="0">
              <a:buNone/>
              <a:defRPr sz="2300"/>
            </a:lvl1pPr>
            <a:lvl2pPr marL="298458" indent="0">
              <a:buNone/>
              <a:defRPr sz="1900"/>
            </a:lvl2pPr>
            <a:lvl3pPr marL="596918" indent="0">
              <a:buNone/>
              <a:defRPr sz="1600"/>
            </a:lvl3pPr>
            <a:lvl4pPr marL="895374" indent="0">
              <a:buNone/>
              <a:defRPr sz="1300"/>
            </a:lvl4pPr>
            <a:lvl5pPr marL="1193833" indent="0">
              <a:buNone/>
              <a:defRPr sz="1300"/>
            </a:lvl5pPr>
            <a:lvl6pPr marL="1492290" indent="0">
              <a:buNone/>
              <a:defRPr sz="1300"/>
            </a:lvl6pPr>
            <a:lvl7pPr marL="1790748" indent="0">
              <a:buNone/>
              <a:defRPr sz="1300"/>
            </a:lvl7pPr>
            <a:lvl8pPr marL="2089205" indent="0">
              <a:buNone/>
              <a:defRPr sz="1300"/>
            </a:lvl8pPr>
            <a:lvl9pPr marL="2387663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486" y="3148351"/>
            <a:ext cx="2413635" cy="472112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39" y="161100"/>
            <a:ext cx="3620453" cy="670454"/>
          </a:xfrm>
          <a:prstGeom prst="rect">
            <a:avLst/>
          </a:prstGeom>
        </p:spPr>
        <p:txBody>
          <a:bodyPr vert="horz" lIns="59693" tIns="29846" rIns="59693" bIns="298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9" y="938641"/>
            <a:ext cx="3620453" cy="2654812"/>
          </a:xfrm>
          <a:prstGeom prst="rect">
            <a:avLst/>
          </a:prstGeom>
        </p:spPr>
        <p:txBody>
          <a:bodyPr vert="horz" lIns="59693" tIns="29846" rIns="59693" bIns="298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36" y="3728480"/>
            <a:ext cx="938636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434" y="3728480"/>
            <a:ext cx="1273863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2953" y="3728480"/>
            <a:ext cx="938636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91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44" indent="-223844" algn="l" defTabSz="59691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94" indent="-186536" algn="l" defTabSz="59691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4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603" indent="-149229" algn="l" defTabSz="59691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61" indent="-149229" algn="l" defTabSz="59691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519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97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434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891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5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1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74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83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9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74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205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66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292" y="145916"/>
            <a:ext cx="3920140" cy="3730892"/>
            <a:chOff x="51292" y="145916"/>
            <a:chExt cx="3920140" cy="373089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1207" y="331201"/>
              <a:ext cx="276477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57772" y="145916"/>
              <a:ext cx="2798205" cy="1279748"/>
              <a:chOff x="65187" y="109269"/>
              <a:chExt cx="2798205" cy="116147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8622" y="109269"/>
                <a:ext cx="2764770" cy="1007141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 smtClean="0">
                    <a:solidFill>
                      <a:srgbClr val="0070C0"/>
                    </a:solidFill>
                  </a:rPr>
                  <a:t>Submodel</a:t>
                </a:r>
                <a:endParaRPr lang="en-US" sz="1100" b="1" dirty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id: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areaConversionFactor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lengthConversionFactor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substanceConversionFactor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timeConversionFactor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volumeConversionFactor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endParaRPr lang="en-US" sz="9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Diamond 33"/>
              <p:cNvSpPr/>
              <p:nvPr/>
            </p:nvSpPr>
            <p:spPr>
              <a:xfrm>
                <a:off x="65187" y="111835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35" name="Elbow Connector 34"/>
            <p:cNvCxnSpPr>
              <a:stCxn id="34" idx="2"/>
              <a:endCxn id="53" idx="0"/>
            </p:cNvCxnSpPr>
            <p:nvPr/>
          </p:nvCxnSpPr>
          <p:spPr>
            <a:xfrm rot="16200000" flipH="1">
              <a:off x="496554" y="1020316"/>
              <a:ext cx="162758" cy="973453"/>
            </a:xfrm>
            <a:prstGeom prst="bentConnector3">
              <a:avLst>
                <a:gd name="adj1" fmla="val 37853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50" idx="2"/>
              <a:endCxn id="44" idx="0"/>
            </p:cNvCxnSpPr>
            <p:nvPr/>
          </p:nvCxnSpPr>
          <p:spPr>
            <a:xfrm rot="16200000" flipH="1">
              <a:off x="554824" y="2756045"/>
              <a:ext cx="282302" cy="1014661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4" idx="2"/>
              <a:endCxn id="49" idx="0"/>
            </p:cNvCxnSpPr>
            <p:nvPr/>
          </p:nvCxnSpPr>
          <p:spPr>
            <a:xfrm rot="16200000" flipH="1">
              <a:off x="-114703" y="1631573"/>
              <a:ext cx="1236982" cy="825163"/>
            </a:xfrm>
            <a:prstGeom prst="bentConnector3">
              <a:avLst>
                <a:gd name="adj1" fmla="val 85962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389263" y="145916"/>
              <a:ext cx="582169" cy="422032"/>
              <a:chOff x="4453762" y="214881"/>
              <a:chExt cx="582169" cy="42203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453762" y="214881"/>
                <a:ext cx="582169" cy="30480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4682364" y="522613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Elbow Connector 40"/>
            <p:cNvCxnSpPr>
              <a:stCxn id="49" idx="3"/>
              <a:endCxn id="40" idx="3"/>
            </p:cNvCxnSpPr>
            <p:nvPr/>
          </p:nvCxnSpPr>
          <p:spPr>
            <a:xfrm flipV="1">
              <a:off x="1644883" y="567948"/>
              <a:ext cx="2052582" cy="2247098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7873" y="2309846"/>
              <a:ext cx="88036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listOfDeletions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292" y="1320181"/>
              <a:ext cx="639919" cy="2308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modelRef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8821" y="3404527"/>
              <a:ext cx="1648969" cy="472281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Deletion</a:t>
              </a:r>
            </a:p>
            <a:p>
              <a:r>
                <a:rPr lang="en-US" sz="900" dirty="0">
                  <a:solidFill>
                    <a:srgbClr val="0070C0"/>
                  </a:solidFill>
                </a:rPr>
                <a:t>id: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</a:t>
              </a:r>
              <a:r>
                <a:rPr lang="en-US" sz="900" dirty="0" smtClean="0">
                  <a:solidFill>
                    <a:srgbClr val="0070C0"/>
                  </a:solidFill>
                </a:rPr>
                <a:t> </a:t>
              </a:r>
              <a:r>
                <a:rPr lang="en-US" sz="900" dirty="0">
                  <a:solidFill>
                    <a:srgbClr val="0070C0"/>
                  </a:solidFill>
                </a:rPr>
                <a:t>{use=“optional</a:t>
              </a:r>
              <a:r>
                <a:rPr lang="en-US" sz="900" dirty="0" smtClean="0">
                  <a:solidFill>
                    <a:srgbClr val="0070C0"/>
                  </a:solidFill>
                </a:rPr>
                <a:t>”}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4512" y="3064104"/>
              <a:ext cx="57579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70C0"/>
                  </a:solidFill>
                </a:rPr>
                <a:t>deletion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46" name="Elbow Connector 45"/>
            <p:cNvCxnSpPr>
              <a:stCxn id="53" idx="3"/>
              <a:endCxn id="40" idx="3"/>
            </p:cNvCxnSpPr>
            <p:nvPr/>
          </p:nvCxnSpPr>
          <p:spPr>
            <a:xfrm flipV="1">
              <a:off x="1941463" y="567948"/>
              <a:ext cx="1756002" cy="135702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55" idx="3"/>
              <a:endCxn id="40" idx="3"/>
            </p:cNvCxnSpPr>
            <p:nvPr/>
          </p:nvCxnSpPr>
          <p:spPr>
            <a:xfrm flipV="1">
              <a:off x="3432353" y="567948"/>
              <a:ext cx="265112" cy="2572133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155210" y="2662646"/>
              <a:ext cx="1489673" cy="459579"/>
              <a:chOff x="162625" y="2625999"/>
              <a:chExt cx="1489673" cy="45957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95272" y="262599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ListOfDeletions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Diamond 49"/>
              <p:cNvSpPr/>
              <p:nvPr/>
            </p:nvSpPr>
            <p:spPr>
              <a:xfrm>
                <a:off x="162625" y="29331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1" name="Elbow Connector 50"/>
            <p:cNvCxnSpPr>
              <a:stCxn id="33" idx="3"/>
              <a:endCxn id="40" idx="3"/>
            </p:cNvCxnSpPr>
            <p:nvPr/>
          </p:nvCxnSpPr>
          <p:spPr>
            <a:xfrm flipV="1">
              <a:off x="2855977" y="567948"/>
              <a:ext cx="841488" cy="132815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87857" y="1588422"/>
              <a:ext cx="1753606" cy="673100"/>
              <a:chOff x="195272" y="1551775"/>
              <a:chExt cx="1753606" cy="6731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95272" y="1551775"/>
                <a:ext cx="1753606" cy="6731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ModelRef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model: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xlink:href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string {use=“optional”}</a:t>
                </a: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md5: string {use=“optional”}</a:t>
                </a:r>
                <a:endParaRPr lang="en-US" sz="9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01406" y="1731911"/>
                <a:ext cx="1747472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/>
            <p:cNvSpPr/>
            <p:nvPr/>
          </p:nvSpPr>
          <p:spPr>
            <a:xfrm>
              <a:off x="2482372" y="2987681"/>
              <a:ext cx="949981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Subelement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2877762" y="3292481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7" name="Elbow Connector 56"/>
            <p:cNvCxnSpPr>
              <a:stCxn id="44" idx="3"/>
              <a:endCxn id="56" idx="3"/>
            </p:cNvCxnSpPr>
            <p:nvPr/>
          </p:nvCxnSpPr>
          <p:spPr>
            <a:xfrm flipV="1">
              <a:off x="2027790" y="3406781"/>
              <a:ext cx="929572" cy="233887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78821" y="3594947"/>
              <a:ext cx="1648969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93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29</cp:revision>
  <dcterms:created xsi:type="dcterms:W3CDTF">2010-09-15T17:30:40Z</dcterms:created>
  <dcterms:modified xsi:type="dcterms:W3CDTF">2010-09-29T00:19:11Z</dcterms:modified>
</cp:coreProperties>
</file>