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2560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5CD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27" autoAdjust="0"/>
  </p:normalViewPr>
  <p:slideViewPr>
    <p:cSldViewPr snapToGrid="0">
      <p:cViewPr varScale="1">
        <p:scale>
          <a:sx n="231" d="100"/>
          <a:sy n="231" d="100"/>
        </p:scale>
        <p:origin x="-112" y="-1992"/>
      </p:cViewPr>
      <p:guideLst>
        <p:guide orient="horz" pos="807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4" y="795459"/>
            <a:ext cx="5052059" cy="5488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1" y="1451029"/>
            <a:ext cx="4160520" cy="6543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2011-08-13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2011-08-13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102545"/>
            <a:ext cx="1337310" cy="21848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102545"/>
            <a:ext cx="3912870" cy="21848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2011-08-13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2011-08-13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7" y="1645452"/>
            <a:ext cx="5052059" cy="50857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7" y="1085310"/>
            <a:ext cx="5052059" cy="560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2011-08-13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597483"/>
            <a:ext cx="2625090" cy="16899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597483"/>
            <a:ext cx="2625090" cy="16899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2011-08-13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3" y="573184"/>
            <a:ext cx="2626121" cy="2388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3" y="812055"/>
            <a:ext cx="2626121" cy="1475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9" y="573184"/>
            <a:ext cx="2627154" cy="2388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9" y="812055"/>
            <a:ext cx="2627154" cy="1475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2011-08-13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2011-08-13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2011-08-13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2" y="101956"/>
            <a:ext cx="1955404" cy="433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3" y="101956"/>
            <a:ext cx="3322638" cy="2185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2" y="535838"/>
            <a:ext cx="1955404" cy="17515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2011-08-13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9" y="1792450"/>
            <a:ext cx="3566160" cy="2116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9" y="228803"/>
            <a:ext cx="3566160" cy="1536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9" y="2004056"/>
            <a:ext cx="3566160" cy="300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2011-08-13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102544"/>
            <a:ext cx="5349240" cy="426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597483"/>
            <a:ext cx="5349240" cy="168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2373332"/>
            <a:ext cx="1386840" cy="13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2FCD-4FBA-4EA4-99DC-2F6821896707}" type="datetimeFigureOut">
              <a:rPr lang="en-US" smtClean="0"/>
              <a:t>2011-08-13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1" y="2373332"/>
            <a:ext cx="1882140" cy="13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2373332"/>
            <a:ext cx="1386840" cy="13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ounded Rectangle 334"/>
          <p:cNvSpPr/>
          <p:nvPr/>
        </p:nvSpPr>
        <p:spPr>
          <a:xfrm>
            <a:off x="76200" y="98874"/>
            <a:ext cx="1798276" cy="2401568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&lt;</a:t>
            </a:r>
            <a:r>
              <a:rPr lang="en-US" sz="800" dirty="0" err="1" smtClean="0">
                <a:solidFill>
                  <a:schemeClr val="tx1"/>
                </a:solidFill>
                <a:latin typeface="Helvetica"/>
                <a:cs typeface="Helvetica"/>
              </a:rPr>
              <a:t>sbml</a:t>
            </a:r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&gt;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36" name="Rounded Rectangle 335"/>
          <p:cNvSpPr/>
          <p:nvPr/>
        </p:nvSpPr>
        <p:spPr>
          <a:xfrm>
            <a:off x="201501" y="539776"/>
            <a:ext cx="1566240" cy="1853930"/>
          </a:xfrm>
          <a:prstGeom prst="roundRect">
            <a:avLst/>
          </a:prstGeom>
          <a:gradFill flip="none" rotWithShape="1">
            <a:gsLst>
              <a:gs pos="0">
                <a:srgbClr val="7095CD"/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&lt;model&gt;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37" name="Rounded Rectangle 336"/>
          <p:cNvSpPr/>
          <p:nvPr/>
        </p:nvSpPr>
        <p:spPr>
          <a:xfrm>
            <a:off x="647009" y="226532"/>
            <a:ext cx="1120732" cy="273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model definition A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38" name="Rounded Rectangle 337"/>
          <p:cNvSpPr/>
          <p:nvPr/>
        </p:nvSpPr>
        <p:spPr>
          <a:xfrm>
            <a:off x="326800" y="812366"/>
            <a:ext cx="1334204" cy="480314"/>
          </a:xfrm>
          <a:prstGeom prst="roundRect">
            <a:avLst/>
          </a:prstGeom>
          <a:gradFill flip="none" rotWithShape="1">
            <a:gsLst>
              <a:gs pos="0">
                <a:srgbClr val="FFFF66">
                  <a:tint val="66000"/>
                  <a:satMod val="160000"/>
                </a:srgbClr>
              </a:gs>
              <a:gs pos="50000">
                <a:srgbClr val="FFFF66">
                  <a:tint val="44500"/>
                  <a:satMod val="160000"/>
                </a:srgbClr>
              </a:gs>
              <a:gs pos="100000">
                <a:srgbClr val="FFFF66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Pointer to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model definition A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39" name="Rounded Rectangle 338"/>
          <p:cNvSpPr/>
          <p:nvPr/>
        </p:nvSpPr>
        <p:spPr>
          <a:xfrm>
            <a:off x="326800" y="1324329"/>
            <a:ext cx="1334204" cy="480314"/>
          </a:xfrm>
          <a:prstGeom prst="roundRect">
            <a:avLst/>
          </a:prstGeom>
          <a:gradFill flip="none" rotWithShape="1">
            <a:gsLst>
              <a:gs pos="0">
                <a:srgbClr val="FFFF66">
                  <a:tint val="66000"/>
                  <a:satMod val="160000"/>
                </a:srgbClr>
              </a:gs>
              <a:gs pos="50000">
                <a:srgbClr val="FFFF66">
                  <a:tint val="44500"/>
                  <a:satMod val="160000"/>
                </a:srgbClr>
              </a:gs>
              <a:gs pos="100000">
                <a:srgbClr val="FFFF66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Pointer to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model definition A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40" name="Freeform 339"/>
          <p:cNvSpPr/>
          <p:nvPr/>
        </p:nvSpPr>
        <p:spPr>
          <a:xfrm>
            <a:off x="194177" y="379637"/>
            <a:ext cx="443550" cy="668263"/>
          </a:xfrm>
          <a:custGeom>
            <a:avLst/>
            <a:gdLst>
              <a:gd name="connsiteX0" fmla="*/ 182734 w 633308"/>
              <a:gd name="connsiteY0" fmla="*/ 954157 h 954157"/>
              <a:gd name="connsiteX1" fmla="*/ 23708 w 633308"/>
              <a:gd name="connsiteY1" fmla="*/ 410818 h 954157"/>
              <a:gd name="connsiteX2" fmla="*/ 633308 w 633308"/>
              <a:gd name="connsiteY2" fmla="*/ 0 h 95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308" h="954157">
                <a:moveTo>
                  <a:pt x="182734" y="954157"/>
                </a:moveTo>
                <a:cubicBezTo>
                  <a:pt x="65673" y="762000"/>
                  <a:pt x="-51388" y="569844"/>
                  <a:pt x="23708" y="410818"/>
                </a:cubicBezTo>
                <a:cubicBezTo>
                  <a:pt x="98804" y="251792"/>
                  <a:pt x="366056" y="125896"/>
                  <a:pt x="633308" y="0"/>
                </a:cubicBezTo>
              </a:path>
            </a:pathLst>
          </a:cu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Helvetica"/>
              <a:cs typeface="Helvetica"/>
            </a:endParaRPr>
          </a:p>
        </p:txBody>
      </p:sp>
      <p:sp>
        <p:nvSpPr>
          <p:cNvPr id="341" name="Freeform 340"/>
          <p:cNvSpPr/>
          <p:nvPr/>
        </p:nvSpPr>
        <p:spPr>
          <a:xfrm>
            <a:off x="142938" y="379354"/>
            <a:ext cx="485508" cy="1169742"/>
          </a:xfrm>
          <a:custGeom>
            <a:avLst/>
            <a:gdLst>
              <a:gd name="connsiteX0" fmla="*/ 282456 w 719778"/>
              <a:gd name="connsiteY0" fmla="*/ 1696278 h 1696278"/>
              <a:gd name="connsiteX1" fmla="*/ 17412 w 719778"/>
              <a:gd name="connsiteY1" fmla="*/ 503583 h 1696278"/>
              <a:gd name="connsiteX2" fmla="*/ 719778 w 719778"/>
              <a:gd name="connsiteY2" fmla="*/ 0 h 169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778" h="1696278">
                <a:moveTo>
                  <a:pt x="282456" y="1696278"/>
                </a:moveTo>
                <a:cubicBezTo>
                  <a:pt x="113490" y="1241287"/>
                  <a:pt x="-55475" y="786296"/>
                  <a:pt x="17412" y="503583"/>
                </a:cubicBezTo>
                <a:cubicBezTo>
                  <a:pt x="90299" y="220870"/>
                  <a:pt x="405038" y="110435"/>
                  <a:pt x="719778" y="0"/>
                </a:cubicBezTo>
              </a:path>
            </a:pathLst>
          </a:cu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Helvetica"/>
              <a:cs typeface="Helvetica"/>
            </a:endParaRPr>
          </a:p>
        </p:txBody>
      </p:sp>
      <p:sp>
        <p:nvSpPr>
          <p:cNvPr id="342" name="Freeform 341"/>
          <p:cNvSpPr/>
          <p:nvPr/>
        </p:nvSpPr>
        <p:spPr>
          <a:xfrm>
            <a:off x="104455" y="379354"/>
            <a:ext cx="533272" cy="1670940"/>
          </a:xfrm>
          <a:custGeom>
            <a:avLst/>
            <a:gdLst>
              <a:gd name="connsiteX0" fmla="*/ 343568 w 780890"/>
              <a:gd name="connsiteY0" fmla="*/ 2438400 h 2438400"/>
              <a:gd name="connsiteX1" fmla="*/ 25516 w 780890"/>
              <a:gd name="connsiteY1" fmla="*/ 1099930 h 2438400"/>
              <a:gd name="connsiteX2" fmla="*/ 105029 w 780890"/>
              <a:gd name="connsiteY2" fmla="*/ 251791 h 2438400"/>
              <a:gd name="connsiteX3" fmla="*/ 780890 w 780890"/>
              <a:gd name="connsiteY3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890" h="2438400">
                <a:moveTo>
                  <a:pt x="343568" y="2438400"/>
                </a:moveTo>
                <a:cubicBezTo>
                  <a:pt x="204420" y="1951382"/>
                  <a:pt x="65272" y="1464365"/>
                  <a:pt x="25516" y="1099930"/>
                </a:cubicBezTo>
                <a:cubicBezTo>
                  <a:pt x="-14240" y="735495"/>
                  <a:pt x="-20867" y="435113"/>
                  <a:pt x="105029" y="251791"/>
                </a:cubicBezTo>
                <a:cubicBezTo>
                  <a:pt x="230925" y="68469"/>
                  <a:pt x="505907" y="34234"/>
                  <a:pt x="780890" y="0"/>
                </a:cubicBezTo>
              </a:path>
            </a:pathLst>
          </a:cu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Helvetica"/>
              <a:cs typeface="Helvetica"/>
            </a:endParaRPr>
          </a:p>
        </p:txBody>
      </p:sp>
      <p:sp>
        <p:nvSpPr>
          <p:cNvPr id="343" name="Rounded Rectangle 342"/>
          <p:cNvSpPr/>
          <p:nvPr/>
        </p:nvSpPr>
        <p:spPr>
          <a:xfrm>
            <a:off x="326800" y="1836291"/>
            <a:ext cx="1334204" cy="472819"/>
          </a:xfrm>
          <a:prstGeom prst="roundRect">
            <a:avLst/>
          </a:prstGeom>
          <a:gradFill flip="none" rotWithShape="1">
            <a:gsLst>
              <a:gs pos="0">
                <a:srgbClr val="FFFF66">
                  <a:tint val="66000"/>
                  <a:satMod val="160000"/>
                </a:srgbClr>
              </a:gs>
              <a:gs pos="50000">
                <a:srgbClr val="FFFF66">
                  <a:tint val="44500"/>
                  <a:satMod val="160000"/>
                </a:srgbClr>
              </a:gs>
              <a:gs pos="100000">
                <a:srgbClr val="FFFF66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Pointer to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model definition A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44" name="Rounded Rectangle 343"/>
          <p:cNvSpPr/>
          <p:nvPr/>
        </p:nvSpPr>
        <p:spPr>
          <a:xfrm>
            <a:off x="2070596" y="91896"/>
            <a:ext cx="1798276" cy="2401568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&lt;</a:t>
            </a:r>
            <a:r>
              <a:rPr lang="en-US" sz="800" dirty="0" err="1" smtClean="0">
                <a:solidFill>
                  <a:schemeClr val="tx1"/>
                </a:solidFill>
                <a:latin typeface="Helvetica"/>
                <a:cs typeface="Helvetica"/>
              </a:rPr>
              <a:t>sbml</a:t>
            </a:r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&gt;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45" name="Rounded Rectangle 344"/>
          <p:cNvSpPr/>
          <p:nvPr/>
        </p:nvSpPr>
        <p:spPr>
          <a:xfrm>
            <a:off x="2214160" y="1836819"/>
            <a:ext cx="1529710" cy="633440"/>
          </a:xfrm>
          <a:prstGeom prst="roundRect">
            <a:avLst/>
          </a:prstGeom>
          <a:gradFill flip="none" rotWithShape="1">
            <a:gsLst>
              <a:gs pos="0">
                <a:srgbClr val="7095CD"/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&lt;model&gt;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46" name="Rounded Rectangle 345"/>
          <p:cNvSpPr/>
          <p:nvPr/>
        </p:nvSpPr>
        <p:spPr>
          <a:xfrm>
            <a:off x="2321194" y="525550"/>
            <a:ext cx="1514032" cy="6427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model definition B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47" name="Rounded Rectangle 346"/>
          <p:cNvSpPr/>
          <p:nvPr/>
        </p:nvSpPr>
        <p:spPr>
          <a:xfrm>
            <a:off x="2321194" y="2089194"/>
            <a:ext cx="1334204" cy="351151"/>
          </a:xfrm>
          <a:prstGeom prst="roundRect">
            <a:avLst/>
          </a:prstGeom>
          <a:gradFill flip="none" rotWithShape="1">
            <a:gsLst>
              <a:gs pos="0">
                <a:srgbClr val="FFFF66">
                  <a:tint val="66000"/>
                  <a:satMod val="160000"/>
                </a:srgbClr>
              </a:gs>
              <a:gs pos="50000">
                <a:srgbClr val="FFFF66">
                  <a:tint val="44500"/>
                  <a:satMod val="160000"/>
                </a:srgbClr>
              </a:gs>
              <a:gs pos="100000">
                <a:srgbClr val="FFFF66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Pointer to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model definition A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48" name="Rounded Rectangle 347"/>
          <p:cNvSpPr/>
          <p:nvPr/>
        </p:nvSpPr>
        <p:spPr>
          <a:xfrm>
            <a:off x="2677335" y="216495"/>
            <a:ext cx="1127010" cy="273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model definition C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49" name="Rounded Rectangle 348"/>
          <p:cNvSpPr/>
          <p:nvPr/>
        </p:nvSpPr>
        <p:spPr>
          <a:xfrm>
            <a:off x="2321194" y="1184783"/>
            <a:ext cx="1514032" cy="621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model definition A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50" name="Rounded Rectangle 349"/>
          <p:cNvSpPr/>
          <p:nvPr/>
        </p:nvSpPr>
        <p:spPr>
          <a:xfrm>
            <a:off x="2447356" y="763706"/>
            <a:ext cx="1351789" cy="384251"/>
          </a:xfrm>
          <a:prstGeom prst="roundRect">
            <a:avLst/>
          </a:prstGeom>
          <a:gradFill flip="none" rotWithShape="1">
            <a:gsLst>
              <a:gs pos="0">
                <a:srgbClr val="FFFF66">
                  <a:tint val="66000"/>
                  <a:satMod val="160000"/>
                </a:srgbClr>
              </a:gs>
              <a:gs pos="50000">
                <a:srgbClr val="FFFF66">
                  <a:tint val="44500"/>
                  <a:satMod val="160000"/>
                </a:srgbClr>
              </a:gs>
              <a:gs pos="100000">
                <a:srgbClr val="FFFF66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Pointer to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model definition C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2449159" y="1418454"/>
            <a:ext cx="1351789" cy="346366"/>
          </a:xfrm>
          <a:prstGeom prst="roundRect">
            <a:avLst/>
          </a:prstGeom>
          <a:gradFill flip="none" rotWithShape="1">
            <a:gsLst>
              <a:gs pos="0">
                <a:srgbClr val="FFFF66">
                  <a:tint val="66000"/>
                  <a:satMod val="160000"/>
                </a:srgbClr>
              </a:gs>
              <a:gs pos="50000">
                <a:srgbClr val="FFFF66">
                  <a:tint val="44500"/>
                  <a:satMod val="160000"/>
                </a:srgbClr>
              </a:gs>
              <a:gs pos="100000">
                <a:srgbClr val="FFFF66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Pointer to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model definition B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52" name="Freeform 351"/>
          <p:cNvSpPr/>
          <p:nvPr/>
        </p:nvSpPr>
        <p:spPr>
          <a:xfrm>
            <a:off x="2156426" y="1632629"/>
            <a:ext cx="157807" cy="612574"/>
          </a:xfrm>
          <a:custGeom>
            <a:avLst/>
            <a:gdLst>
              <a:gd name="connsiteX0" fmla="*/ 225320 w 225320"/>
              <a:gd name="connsiteY0" fmla="*/ 874643 h 874643"/>
              <a:gd name="connsiteX1" fmla="*/ 33 w 225320"/>
              <a:gd name="connsiteY1" fmla="*/ 437321 h 874643"/>
              <a:gd name="connsiteX2" fmla="*/ 212067 w 225320"/>
              <a:gd name="connsiteY2" fmla="*/ 0 h 87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320" h="874643">
                <a:moveTo>
                  <a:pt x="225320" y="874643"/>
                </a:moveTo>
                <a:cubicBezTo>
                  <a:pt x="113781" y="728869"/>
                  <a:pt x="2242" y="583095"/>
                  <a:pt x="33" y="437321"/>
                </a:cubicBezTo>
                <a:cubicBezTo>
                  <a:pt x="-2176" y="291547"/>
                  <a:pt x="104945" y="145773"/>
                  <a:pt x="212067" y="0"/>
                </a:cubicBezTo>
              </a:path>
            </a:pathLst>
          </a:cu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Helvetica"/>
              <a:cs typeface="Helvetica"/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2208454" y="973648"/>
            <a:ext cx="235719" cy="603293"/>
          </a:xfrm>
          <a:custGeom>
            <a:avLst/>
            <a:gdLst>
              <a:gd name="connsiteX0" fmla="*/ 336564 w 336564"/>
              <a:gd name="connsiteY0" fmla="*/ 861392 h 861392"/>
              <a:gd name="connsiteX1" fmla="*/ 5260 w 336564"/>
              <a:gd name="connsiteY1" fmla="*/ 397566 h 861392"/>
              <a:gd name="connsiteX2" fmla="*/ 164286 w 336564"/>
              <a:gd name="connsiteY2" fmla="*/ 0 h 8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64" h="861392">
                <a:moveTo>
                  <a:pt x="336564" y="861392"/>
                </a:moveTo>
                <a:cubicBezTo>
                  <a:pt x="185268" y="701261"/>
                  <a:pt x="33973" y="541131"/>
                  <a:pt x="5260" y="397566"/>
                </a:cubicBezTo>
                <a:cubicBezTo>
                  <a:pt x="-23453" y="254001"/>
                  <a:pt x="70416" y="127000"/>
                  <a:pt x="164286" y="0"/>
                </a:cubicBezTo>
              </a:path>
            </a:pathLst>
          </a:cu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Helvetica"/>
              <a:cs typeface="Helvetica"/>
            </a:endParaRPr>
          </a:p>
        </p:txBody>
      </p:sp>
      <p:sp>
        <p:nvSpPr>
          <p:cNvPr id="354" name="Freeform 353"/>
          <p:cNvSpPr/>
          <p:nvPr/>
        </p:nvSpPr>
        <p:spPr>
          <a:xfrm>
            <a:off x="2278152" y="395847"/>
            <a:ext cx="399182" cy="568519"/>
          </a:xfrm>
          <a:custGeom>
            <a:avLst/>
            <a:gdLst>
              <a:gd name="connsiteX0" fmla="*/ 237046 w 449081"/>
              <a:gd name="connsiteY0" fmla="*/ 808382 h 808382"/>
              <a:gd name="connsiteX1" fmla="*/ 25011 w 449081"/>
              <a:gd name="connsiteY1" fmla="*/ 490330 h 808382"/>
              <a:gd name="connsiteX2" fmla="*/ 51516 w 449081"/>
              <a:gd name="connsiteY2" fmla="*/ 185530 h 808382"/>
              <a:gd name="connsiteX3" fmla="*/ 449081 w 449081"/>
              <a:gd name="connsiteY3" fmla="*/ 0 h 80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081" h="808382">
                <a:moveTo>
                  <a:pt x="237046" y="808382"/>
                </a:moveTo>
                <a:cubicBezTo>
                  <a:pt x="146489" y="701260"/>
                  <a:pt x="55933" y="594139"/>
                  <a:pt x="25011" y="490330"/>
                </a:cubicBezTo>
                <a:cubicBezTo>
                  <a:pt x="-5911" y="386521"/>
                  <a:pt x="-19162" y="267252"/>
                  <a:pt x="51516" y="185530"/>
                </a:cubicBezTo>
                <a:cubicBezTo>
                  <a:pt x="122194" y="103808"/>
                  <a:pt x="285637" y="51904"/>
                  <a:pt x="449081" y="0"/>
                </a:cubicBezTo>
              </a:path>
            </a:pathLst>
          </a:cu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Helvetica"/>
              <a:cs typeface="Helvetica"/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4059847" y="632556"/>
            <a:ext cx="1798276" cy="1867886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&lt;</a:t>
            </a:r>
            <a:r>
              <a:rPr lang="en-US" sz="800" dirty="0" err="1" smtClean="0">
                <a:solidFill>
                  <a:schemeClr val="tx1"/>
                </a:solidFill>
                <a:latin typeface="Helvetica"/>
                <a:cs typeface="Helvetica"/>
              </a:rPr>
              <a:t>sbml</a:t>
            </a:r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&gt;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4185147" y="1398093"/>
            <a:ext cx="1566240" cy="1079144"/>
          </a:xfrm>
          <a:prstGeom prst="roundRect">
            <a:avLst/>
          </a:prstGeom>
          <a:gradFill flip="none" rotWithShape="1">
            <a:gsLst>
              <a:gs pos="0">
                <a:srgbClr val="7095CD"/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&lt;model&gt;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4310445" y="1649245"/>
            <a:ext cx="1334204" cy="384555"/>
          </a:xfrm>
          <a:prstGeom prst="roundRect">
            <a:avLst/>
          </a:prstGeom>
          <a:gradFill flip="none" rotWithShape="1">
            <a:gsLst>
              <a:gs pos="0">
                <a:srgbClr val="FFFF66">
                  <a:tint val="66000"/>
                  <a:satMod val="160000"/>
                </a:srgbClr>
              </a:gs>
              <a:gs pos="50000">
                <a:srgbClr val="FFFF66">
                  <a:tint val="44500"/>
                  <a:satMod val="160000"/>
                </a:srgbClr>
              </a:gs>
              <a:gs pos="100000">
                <a:srgbClr val="FFFF66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Pointer to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model definition A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4310445" y="2057270"/>
            <a:ext cx="1334204" cy="367295"/>
          </a:xfrm>
          <a:prstGeom prst="roundRect">
            <a:avLst/>
          </a:prstGeom>
          <a:gradFill flip="none" rotWithShape="1">
            <a:gsLst>
              <a:gs pos="0">
                <a:srgbClr val="FFFF66">
                  <a:tint val="66000"/>
                  <a:satMod val="160000"/>
                </a:srgbClr>
              </a:gs>
              <a:gs pos="50000">
                <a:srgbClr val="FFFF66">
                  <a:tint val="44500"/>
                  <a:satMod val="160000"/>
                </a:srgbClr>
              </a:gs>
              <a:gs pos="100000">
                <a:srgbClr val="FFFF66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Pointer to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model definition B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4635294" y="713769"/>
            <a:ext cx="1116093" cy="3693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external model definition A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4635294" y="1102805"/>
            <a:ext cx="1116093" cy="273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model definition B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61" name="Snip and Round Single Corner Rectangle 360"/>
          <p:cNvSpPr/>
          <p:nvPr/>
        </p:nvSpPr>
        <p:spPr>
          <a:xfrm>
            <a:off x="4746668" y="60196"/>
            <a:ext cx="1120732" cy="528273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i="1" dirty="0" smtClean="0">
                <a:solidFill>
                  <a:schemeClr val="tx1"/>
                </a:solidFill>
                <a:latin typeface="Helvetica"/>
                <a:cs typeface="Helvetica"/>
              </a:rPr>
              <a:t>file2.xml</a:t>
            </a:r>
            <a:endParaRPr lang="en-US" sz="800" i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4853406" y="304905"/>
            <a:ext cx="907259" cy="249919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  <a:latin typeface="Helvetica"/>
                <a:cs typeface="Helvetica"/>
              </a:rPr>
              <a:t>&lt;model&gt;</a:t>
            </a:r>
            <a:endParaRPr lang="en-US" sz="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63" name="Freeform 362"/>
          <p:cNvSpPr/>
          <p:nvPr/>
        </p:nvSpPr>
        <p:spPr>
          <a:xfrm>
            <a:off x="4216659" y="1261372"/>
            <a:ext cx="409354" cy="1002394"/>
          </a:xfrm>
          <a:custGeom>
            <a:avLst/>
            <a:gdLst>
              <a:gd name="connsiteX0" fmla="*/ 133909 w 584483"/>
              <a:gd name="connsiteY0" fmla="*/ 1431235 h 1431235"/>
              <a:gd name="connsiteX1" fmla="*/ 27892 w 584483"/>
              <a:gd name="connsiteY1" fmla="*/ 530087 h 1431235"/>
              <a:gd name="connsiteX2" fmla="*/ 584483 w 584483"/>
              <a:gd name="connsiteY2" fmla="*/ 0 h 143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483" h="1431235">
                <a:moveTo>
                  <a:pt x="133909" y="1431235"/>
                </a:moveTo>
                <a:cubicBezTo>
                  <a:pt x="43352" y="1099930"/>
                  <a:pt x="-47204" y="768626"/>
                  <a:pt x="27892" y="530087"/>
                </a:cubicBezTo>
                <a:cubicBezTo>
                  <a:pt x="102988" y="291548"/>
                  <a:pt x="343735" y="145774"/>
                  <a:pt x="584483" y="0"/>
                </a:cubicBezTo>
              </a:path>
            </a:pathLst>
          </a:cu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Helvetica"/>
              <a:cs typeface="Helvetica"/>
            </a:endParaRPr>
          </a:p>
        </p:txBody>
      </p:sp>
      <p:sp>
        <p:nvSpPr>
          <p:cNvPr id="364" name="Freeform 363"/>
          <p:cNvSpPr/>
          <p:nvPr/>
        </p:nvSpPr>
        <p:spPr>
          <a:xfrm>
            <a:off x="4250421" y="899397"/>
            <a:ext cx="366311" cy="974550"/>
          </a:xfrm>
          <a:custGeom>
            <a:avLst/>
            <a:gdLst>
              <a:gd name="connsiteX0" fmla="*/ 85703 w 523025"/>
              <a:gd name="connsiteY0" fmla="*/ 1391478 h 1391478"/>
              <a:gd name="connsiteX1" fmla="*/ 32694 w 523025"/>
              <a:gd name="connsiteY1" fmla="*/ 490330 h 1391478"/>
              <a:gd name="connsiteX2" fmla="*/ 523025 w 523025"/>
              <a:gd name="connsiteY2" fmla="*/ 0 h 139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025" h="1391478">
                <a:moveTo>
                  <a:pt x="85703" y="1391478"/>
                </a:moveTo>
                <a:cubicBezTo>
                  <a:pt x="22755" y="1056860"/>
                  <a:pt x="-40193" y="722243"/>
                  <a:pt x="32694" y="490330"/>
                </a:cubicBezTo>
                <a:cubicBezTo>
                  <a:pt x="105581" y="258417"/>
                  <a:pt x="314303" y="129208"/>
                  <a:pt x="523025" y="0"/>
                </a:cubicBezTo>
              </a:path>
            </a:pathLst>
          </a:cu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Helvetica"/>
              <a:cs typeface="Helvetica"/>
            </a:endParaRPr>
          </a:p>
        </p:txBody>
      </p:sp>
      <p:cxnSp>
        <p:nvCxnSpPr>
          <p:cNvPr id="365" name="Straight Arrow Connector 364"/>
          <p:cNvCxnSpPr/>
          <p:nvPr/>
        </p:nvCxnSpPr>
        <p:spPr>
          <a:xfrm flipV="1">
            <a:off x="5275721" y="484051"/>
            <a:ext cx="244797" cy="23029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00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83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</dc:creator>
  <cp:lastModifiedBy>Michael Hucka</cp:lastModifiedBy>
  <cp:revision>20</cp:revision>
  <dcterms:created xsi:type="dcterms:W3CDTF">2011-04-20T13:45:57Z</dcterms:created>
  <dcterms:modified xsi:type="dcterms:W3CDTF">2011-08-13T17:01:06Z</dcterms:modified>
</cp:coreProperties>
</file>