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00400" cy="2560638"/>
  <p:notesSz cx="6858000" cy="9144000"/>
  <p:defaultTextStyle>
    <a:defPPr>
      <a:defRPr lang="en-US"/>
    </a:defPPr>
    <a:lvl1pPr marL="0" algn="l" defTabSz="37611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8058" algn="l" defTabSz="37611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6117" algn="l" defTabSz="37611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64175" algn="l" defTabSz="37611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52233" algn="l" defTabSz="37611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40291" algn="l" defTabSz="37611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28349" algn="l" defTabSz="37611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16407" algn="l" defTabSz="37611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504465" algn="l" defTabSz="37611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96" d="100"/>
          <a:sy n="296" d="100"/>
        </p:scale>
        <p:origin x="-792" y="-90"/>
      </p:cViewPr>
      <p:guideLst>
        <p:guide orient="horz" pos="807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11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88058" algn="l" defTabSz="37611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76117" algn="l" defTabSz="37611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64175" algn="l" defTabSz="37611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752233" algn="l" defTabSz="37611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940291" algn="l" defTabSz="37611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28349" algn="l" defTabSz="37611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16407" algn="l" defTabSz="37611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04465" algn="l" defTabSz="37611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795462"/>
            <a:ext cx="2720340" cy="5488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451028"/>
            <a:ext cx="2240280" cy="6543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102549"/>
            <a:ext cx="720090" cy="21848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102549"/>
            <a:ext cx="2106930" cy="21848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" y="1645447"/>
            <a:ext cx="2720340" cy="508571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" y="1085312"/>
            <a:ext cx="2720340" cy="56014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80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61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6417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522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4029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12834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31640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50446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597484"/>
            <a:ext cx="1413510" cy="168990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597484"/>
            <a:ext cx="1413510" cy="168990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6" y="573184"/>
            <a:ext cx="1414066" cy="238874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8058" indent="0">
              <a:buNone/>
              <a:defRPr sz="800" b="1"/>
            </a:lvl2pPr>
            <a:lvl3pPr marL="376117" indent="0">
              <a:buNone/>
              <a:defRPr sz="700" b="1"/>
            </a:lvl3pPr>
            <a:lvl4pPr marL="564175" indent="0">
              <a:buNone/>
              <a:defRPr sz="600" b="1"/>
            </a:lvl4pPr>
            <a:lvl5pPr marL="752233" indent="0">
              <a:buNone/>
              <a:defRPr sz="600" b="1"/>
            </a:lvl5pPr>
            <a:lvl6pPr marL="940291" indent="0">
              <a:buNone/>
              <a:defRPr sz="600" b="1"/>
            </a:lvl6pPr>
            <a:lvl7pPr marL="1128349" indent="0">
              <a:buNone/>
              <a:defRPr sz="600" b="1"/>
            </a:lvl7pPr>
            <a:lvl8pPr marL="1316407" indent="0">
              <a:buNone/>
              <a:defRPr sz="600" b="1"/>
            </a:lvl8pPr>
            <a:lvl9pPr marL="150446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6" y="812058"/>
            <a:ext cx="1414066" cy="1475331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4" y="573184"/>
            <a:ext cx="1414621" cy="238874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8058" indent="0">
              <a:buNone/>
              <a:defRPr sz="800" b="1"/>
            </a:lvl2pPr>
            <a:lvl3pPr marL="376117" indent="0">
              <a:buNone/>
              <a:defRPr sz="700" b="1"/>
            </a:lvl3pPr>
            <a:lvl4pPr marL="564175" indent="0">
              <a:buNone/>
              <a:defRPr sz="600" b="1"/>
            </a:lvl4pPr>
            <a:lvl5pPr marL="752233" indent="0">
              <a:buNone/>
              <a:defRPr sz="600" b="1"/>
            </a:lvl5pPr>
            <a:lvl6pPr marL="940291" indent="0">
              <a:buNone/>
              <a:defRPr sz="600" b="1"/>
            </a:lvl6pPr>
            <a:lvl7pPr marL="1128349" indent="0">
              <a:buNone/>
              <a:defRPr sz="600" b="1"/>
            </a:lvl7pPr>
            <a:lvl8pPr marL="1316407" indent="0">
              <a:buNone/>
              <a:defRPr sz="600" b="1"/>
            </a:lvl8pPr>
            <a:lvl9pPr marL="150446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4" y="812058"/>
            <a:ext cx="1414621" cy="1475331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6" y="101951"/>
            <a:ext cx="1052909" cy="433886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2" y="101958"/>
            <a:ext cx="1789113" cy="218543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6" y="535841"/>
            <a:ext cx="1052909" cy="1751548"/>
          </a:xfrm>
        </p:spPr>
        <p:txBody>
          <a:bodyPr/>
          <a:lstStyle>
            <a:lvl1pPr marL="0" indent="0">
              <a:buNone/>
              <a:defRPr sz="500"/>
            </a:lvl1pPr>
            <a:lvl2pPr marL="188058" indent="0">
              <a:buNone/>
              <a:defRPr sz="500"/>
            </a:lvl2pPr>
            <a:lvl3pPr marL="376117" indent="0">
              <a:buNone/>
              <a:defRPr sz="500"/>
            </a:lvl3pPr>
            <a:lvl4pPr marL="564175" indent="0">
              <a:buNone/>
              <a:defRPr sz="400"/>
            </a:lvl4pPr>
            <a:lvl5pPr marL="752233" indent="0">
              <a:buNone/>
              <a:defRPr sz="400"/>
            </a:lvl5pPr>
            <a:lvl6pPr marL="940291" indent="0">
              <a:buNone/>
              <a:defRPr sz="400"/>
            </a:lvl6pPr>
            <a:lvl7pPr marL="1128349" indent="0">
              <a:buNone/>
              <a:defRPr sz="400"/>
            </a:lvl7pPr>
            <a:lvl8pPr marL="1316407" indent="0">
              <a:buNone/>
              <a:defRPr sz="400"/>
            </a:lvl8pPr>
            <a:lvl9pPr marL="150446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1792451"/>
            <a:ext cx="1920240" cy="21160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228800"/>
            <a:ext cx="1920240" cy="1536383"/>
          </a:xfrm>
        </p:spPr>
        <p:txBody>
          <a:bodyPr/>
          <a:lstStyle>
            <a:lvl1pPr marL="0" indent="0">
              <a:buNone/>
              <a:defRPr sz="1400"/>
            </a:lvl1pPr>
            <a:lvl2pPr marL="188058" indent="0">
              <a:buNone/>
              <a:defRPr sz="1200"/>
            </a:lvl2pPr>
            <a:lvl3pPr marL="376117" indent="0">
              <a:buNone/>
              <a:defRPr sz="1000"/>
            </a:lvl3pPr>
            <a:lvl4pPr marL="564175" indent="0">
              <a:buNone/>
              <a:defRPr sz="800"/>
            </a:lvl4pPr>
            <a:lvl5pPr marL="752233" indent="0">
              <a:buNone/>
              <a:defRPr sz="800"/>
            </a:lvl5pPr>
            <a:lvl6pPr marL="940291" indent="0">
              <a:buNone/>
              <a:defRPr sz="800"/>
            </a:lvl6pPr>
            <a:lvl7pPr marL="1128349" indent="0">
              <a:buNone/>
              <a:defRPr sz="800"/>
            </a:lvl7pPr>
            <a:lvl8pPr marL="1316407" indent="0">
              <a:buNone/>
              <a:defRPr sz="800"/>
            </a:lvl8pPr>
            <a:lvl9pPr marL="1504465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2004060"/>
            <a:ext cx="1920240" cy="300519"/>
          </a:xfrm>
        </p:spPr>
        <p:txBody>
          <a:bodyPr/>
          <a:lstStyle>
            <a:lvl1pPr marL="0" indent="0">
              <a:buNone/>
              <a:defRPr sz="500"/>
            </a:lvl1pPr>
            <a:lvl2pPr marL="188058" indent="0">
              <a:buNone/>
              <a:defRPr sz="500"/>
            </a:lvl2pPr>
            <a:lvl3pPr marL="376117" indent="0">
              <a:buNone/>
              <a:defRPr sz="500"/>
            </a:lvl3pPr>
            <a:lvl4pPr marL="564175" indent="0">
              <a:buNone/>
              <a:defRPr sz="400"/>
            </a:lvl4pPr>
            <a:lvl5pPr marL="752233" indent="0">
              <a:buNone/>
              <a:defRPr sz="400"/>
            </a:lvl5pPr>
            <a:lvl6pPr marL="940291" indent="0">
              <a:buNone/>
              <a:defRPr sz="400"/>
            </a:lvl6pPr>
            <a:lvl7pPr marL="1128349" indent="0">
              <a:buNone/>
              <a:defRPr sz="400"/>
            </a:lvl7pPr>
            <a:lvl8pPr marL="1316407" indent="0">
              <a:buNone/>
              <a:defRPr sz="400"/>
            </a:lvl8pPr>
            <a:lvl9pPr marL="150446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02546"/>
            <a:ext cx="2880360" cy="426773"/>
          </a:xfrm>
          <a:prstGeom prst="rect">
            <a:avLst/>
          </a:prstGeom>
        </p:spPr>
        <p:txBody>
          <a:bodyPr vert="horz" lIns="37612" tIns="18806" rIns="37612" bIns="188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597484"/>
            <a:ext cx="2880360" cy="1689903"/>
          </a:xfrm>
          <a:prstGeom prst="rect">
            <a:avLst/>
          </a:prstGeom>
        </p:spPr>
        <p:txBody>
          <a:bodyPr vert="horz" lIns="37612" tIns="18806" rIns="37612" bIns="188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2373338"/>
            <a:ext cx="746760" cy="136331"/>
          </a:xfrm>
          <a:prstGeom prst="rect">
            <a:avLst/>
          </a:prstGeom>
        </p:spPr>
        <p:txBody>
          <a:bodyPr vert="horz" lIns="37612" tIns="18806" rIns="37612" bIns="18806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2373338"/>
            <a:ext cx="1013460" cy="136331"/>
          </a:xfrm>
          <a:prstGeom prst="rect">
            <a:avLst/>
          </a:prstGeom>
        </p:spPr>
        <p:txBody>
          <a:bodyPr vert="horz" lIns="37612" tIns="18806" rIns="37612" bIns="18806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2373338"/>
            <a:ext cx="746760" cy="136331"/>
          </a:xfrm>
          <a:prstGeom prst="rect">
            <a:avLst/>
          </a:prstGeom>
        </p:spPr>
        <p:txBody>
          <a:bodyPr vert="horz" lIns="37612" tIns="18806" rIns="37612" bIns="18806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117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44" indent="-141044" algn="l" defTabSz="3761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94" indent="-117536" algn="l" defTabSz="37611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46" indent="-94029" algn="l" defTabSz="37611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03" indent="-94029" algn="l" defTabSz="376117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46262" indent="-94029" algn="l" defTabSz="376117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320" indent="-94029" algn="l" defTabSz="376117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78" indent="-94029" algn="l" defTabSz="376117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436" indent="-94029" algn="l" defTabSz="376117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94" indent="-94029" algn="l" defTabSz="376117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1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58" algn="l" defTabSz="37611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17" algn="l" defTabSz="37611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75" algn="l" defTabSz="37611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33" algn="l" defTabSz="37611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91" algn="l" defTabSz="37611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349" algn="l" defTabSz="37611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407" algn="l" defTabSz="37611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465" algn="l" defTabSz="37611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742" y="54992"/>
            <a:ext cx="3060916" cy="2450655"/>
            <a:chOff x="74572" y="54992"/>
            <a:chExt cx="3060916" cy="2450655"/>
          </a:xfrm>
        </p:grpSpPr>
        <p:grpSp>
          <p:nvGrpSpPr>
            <p:cNvPr id="2" name="Group 1"/>
            <p:cNvGrpSpPr/>
            <p:nvPr/>
          </p:nvGrpSpPr>
          <p:grpSpPr>
            <a:xfrm>
              <a:off x="116648" y="711633"/>
              <a:ext cx="1534747" cy="433495"/>
              <a:chOff x="116648" y="711633"/>
              <a:chExt cx="1534747" cy="433495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49196" y="711633"/>
                <a:ext cx="1502199" cy="279596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HierarchicalModel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Diamond 162"/>
              <p:cNvSpPr/>
              <p:nvPr/>
            </p:nvSpPr>
            <p:spPr>
              <a:xfrm>
                <a:off x="116648" y="992730"/>
                <a:ext cx="66869" cy="152398"/>
              </a:xfrm>
              <a:prstGeom prst="diamond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Elbow Connector 143"/>
            <p:cNvCxnSpPr>
              <a:stCxn id="159" idx="2"/>
              <a:endCxn id="150" idx="0"/>
            </p:cNvCxnSpPr>
            <p:nvPr/>
          </p:nvCxnSpPr>
          <p:spPr>
            <a:xfrm rot="16200000" flipH="1">
              <a:off x="730885" y="1516116"/>
              <a:ext cx="342896" cy="1026567"/>
            </a:xfrm>
            <a:prstGeom prst="bentConnector3">
              <a:avLst>
                <a:gd name="adj1" fmla="val 3461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/>
            <p:cNvCxnSpPr>
              <a:stCxn id="163" idx="2"/>
              <a:endCxn id="158" idx="0"/>
            </p:cNvCxnSpPr>
            <p:nvPr/>
          </p:nvCxnSpPr>
          <p:spPr>
            <a:xfrm rot="16200000" flipH="1">
              <a:off x="551271" y="743940"/>
              <a:ext cx="257448" cy="105982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2553319" y="54992"/>
              <a:ext cx="582169" cy="422032"/>
              <a:chOff x="4453762" y="214881"/>
              <a:chExt cx="582169" cy="422032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4453762" y="214881"/>
                <a:ext cx="582169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>
                <a:off x="4682364" y="52261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7" name="Elbow Connector 146"/>
            <p:cNvCxnSpPr>
              <a:stCxn id="162" idx="0"/>
              <a:endCxn id="157" idx="3"/>
            </p:cNvCxnSpPr>
            <p:nvPr/>
          </p:nvCxnSpPr>
          <p:spPr>
            <a:xfrm rot="5400000" flipH="1" flipV="1">
              <a:off x="1497311" y="-1608"/>
              <a:ext cx="116226" cy="1310257"/>
            </a:xfrm>
            <a:prstGeom prst="bentConnector3">
              <a:avLst>
                <a:gd name="adj1" fmla="val 2966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/>
            <p:cNvCxnSpPr>
              <a:stCxn id="158" idx="3"/>
              <a:endCxn id="161" idx="3"/>
            </p:cNvCxnSpPr>
            <p:nvPr/>
          </p:nvCxnSpPr>
          <p:spPr>
            <a:xfrm flipV="1">
              <a:off x="2034391" y="477024"/>
              <a:ext cx="827130" cy="1077952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74572" y="1081296"/>
              <a:ext cx="954107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/>
                <a:t>listOfSubmodels</a:t>
              </a:r>
              <a:endParaRPr lang="en-US" sz="900" dirty="0"/>
            </a:p>
            <a:p>
              <a:r>
                <a:rPr lang="en-US" sz="900" dirty="0"/>
                <a:t>0,1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1131" y="2200847"/>
              <a:ext cx="16489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Submodel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46822" y="1802211"/>
              <a:ext cx="651140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/>
                <a:t>submodel</a:t>
              </a:r>
              <a:endParaRPr lang="en-US" sz="900" dirty="0"/>
            </a:p>
            <a:p>
              <a:r>
                <a:rPr lang="en-US" sz="900" dirty="0"/>
                <a:t>0,…,*</a:t>
              </a:r>
            </a:p>
          </p:txBody>
        </p:sp>
        <p:cxnSp>
          <p:nvCxnSpPr>
            <p:cNvPr id="152" name="Elbow Connector 151"/>
            <p:cNvCxnSpPr>
              <a:stCxn id="150" idx="3"/>
              <a:endCxn id="161" idx="3"/>
            </p:cNvCxnSpPr>
            <p:nvPr/>
          </p:nvCxnSpPr>
          <p:spPr>
            <a:xfrm flipV="1">
              <a:off x="2240100" y="477024"/>
              <a:ext cx="621421" cy="1876223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/>
            <p:cNvGrpSpPr/>
            <p:nvPr/>
          </p:nvGrpSpPr>
          <p:grpSpPr>
            <a:xfrm>
              <a:off x="355615" y="1402576"/>
              <a:ext cx="1678776" cy="455375"/>
              <a:chOff x="1231296" y="1561144"/>
              <a:chExt cx="1678776" cy="45537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261103" y="1561144"/>
                <a:ext cx="1648969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chemeClr val="tx1"/>
                    </a:solidFill>
                  </a:rPr>
                  <a:t>ListOfSubmodels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Diamond 158"/>
              <p:cNvSpPr/>
              <p:nvPr/>
            </p:nvSpPr>
            <p:spPr>
              <a:xfrm>
                <a:off x="1231296" y="1864121"/>
                <a:ext cx="66869" cy="152398"/>
              </a:xfrm>
              <a:prstGeom prst="diamond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1881371" y="595407"/>
              <a:ext cx="658367" cy="395821"/>
              <a:chOff x="2757052" y="707481"/>
              <a:chExt cx="658367" cy="395821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757052" y="823707"/>
                <a:ext cx="658367" cy="279595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Model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Isosceles Triangle 156"/>
              <p:cNvSpPr/>
              <p:nvPr/>
            </p:nvSpPr>
            <p:spPr>
              <a:xfrm rot="10800000">
                <a:off x="3006635" y="707481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5" name="Elbow Connector 154"/>
            <p:cNvCxnSpPr>
              <a:stCxn id="156" idx="3"/>
              <a:endCxn id="161" idx="3"/>
            </p:cNvCxnSpPr>
            <p:nvPr/>
          </p:nvCxnSpPr>
          <p:spPr>
            <a:xfrm flipV="1">
              <a:off x="2539738" y="477024"/>
              <a:ext cx="321783" cy="374407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16</cp:revision>
  <dcterms:created xsi:type="dcterms:W3CDTF">2010-09-15T17:30:40Z</dcterms:created>
  <dcterms:modified xsi:type="dcterms:W3CDTF">2010-09-17T22:25:58Z</dcterms:modified>
</cp:coreProperties>
</file>