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5486400" cy="4114800"/>
  <p:notesSz cx="6858000" cy="9144000"/>
  <p:defaultTextStyle>
    <a:defPPr>
      <a:defRPr lang="en-US"/>
    </a:defPPr>
    <a:lvl1pPr marL="0" algn="l" defTabSz="62698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313493" algn="l" defTabSz="62698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626986" algn="l" defTabSz="62698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940479" algn="l" defTabSz="62698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253972" algn="l" defTabSz="62698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1567464" algn="l" defTabSz="62698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1880957" algn="l" defTabSz="62698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2194450" algn="l" defTabSz="62698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2507943" algn="l" defTabSz="62698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184" d="100"/>
          <a:sy n="184" d="100"/>
        </p:scale>
        <p:origin x="-636" y="-84"/>
      </p:cViewPr>
      <p:guideLst>
        <p:guide orient="horz" pos="1296"/>
        <p:guide pos="172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1480" y="1278256"/>
            <a:ext cx="4663440" cy="8820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2960" y="2331720"/>
            <a:ext cx="3840480" cy="105156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13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269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9404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253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5674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8809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1944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507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72217-DC24-48CD-AE89-68C8C8D878B4}" type="datetimeFigureOut">
              <a:rPr lang="en-US" smtClean="0"/>
              <a:t>9/15/2010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0476F-6A42-4E3C-B4B7-910724138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209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72217-DC24-48CD-AE89-68C8C8D878B4}" type="datetimeFigureOut">
              <a:rPr lang="en-US" smtClean="0"/>
              <a:t>9/15/2010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0476F-6A42-4E3C-B4B7-910724138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07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977640" y="164785"/>
            <a:ext cx="1234440" cy="351091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74320" y="164785"/>
            <a:ext cx="3611880" cy="351091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72217-DC24-48CD-AE89-68C8C8D878B4}" type="datetimeFigureOut">
              <a:rPr lang="en-US" smtClean="0"/>
              <a:t>9/15/2010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0476F-6A42-4E3C-B4B7-910724138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197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72217-DC24-48CD-AE89-68C8C8D878B4}" type="datetimeFigureOut">
              <a:rPr lang="en-US" smtClean="0"/>
              <a:t>9/15/2010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0476F-6A42-4E3C-B4B7-910724138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152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388" y="2644140"/>
            <a:ext cx="4663440" cy="817245"/>
          </a:xfrm>
        </p:spPr>
        <p:txBody>
          <a:bodyPr anchor="t"/>
          <a:lstStyle>
            <a:lvl1pPr algn="l">
              <a:defRPr sz="27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3388" y="1744029"/>
            <a:ext cx="4663440" cy="900113"/>
          </a:xfrm>
        </p:spPr>
        <p:txBody>
          <a:bodyPr anchor="b"/>
          <a:lstStyle>
            <a:lvl1pPr marL="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31349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626986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3pPr>
            <a:lvl4pPr marL="940479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253972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567464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880957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21944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507943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72217-DC24-48CD-AE89-68C8C8D878B4}" type="datetimeFigureOut">
              <a:rPr lang="en-US" smtClean="0"/>
              <a:t>9/15/2010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0476F-6A42-4E3C-B4B7-910724138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495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4320" y="960121"/>
            <a:ext cx="2423160" cy="2715577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88920" y="960121"/>
            <a:ext cx="2423160" cy="2715577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72217-DC24-48CD-AE89-68C8C8D878B4}" type="datetimeFigureOut">
              <a:rPr lang="en-US" smtClean="0"/>
              <a:t>9/15/2010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0476F-6A42-4E3C-B4B7-910724138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954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5" y="921068"/>
            <a:ext cx="2424113" cy="383857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13493" indent="0">
              <a:buNone/>
              <a:defRPr sz="1400" b="1"/>
            </a:lvl2pPr>
            <a:lvl3pPr marL="626986" indent="0">
              <a:buNone/>
              <a:defRPr sz="1200" b="1"/>
            </a:lvl3pPr>
            <a:lvl4pPr marL="940479" indent="0">
              <a:buNone/>
              <a:defRPr sz="1100" b="1"/>
            </a:lvl4pPr>
            <a:lvl5pPr marL="1253972" indent="0">
              <a:buNone/>
              <a:defRPr sz="1100" b="1"/>
            </a:lvl5pPr>
            <a:lvl6pPr marL="1567464" indent="0">
              <a:buNone/>
              <a:defRPr sz="1100" b="1"/>
            </a:lvl6pPr>
            <a:lvl7pPr marL="1880957" indent="0">
              <a:buNone/>
              <a:defRPr sz="1100" b="1"/>
            </a:lvl7pPr>
            <a:lvl8pPr marL="2194450" indent="0">
              <a:buNone/>
              <a:defRPr sz="1100" b="1"/>
            </a:lvl8pPr>
            <a:lvl9pPr marL="2507943" indent="0">
              <a:buNone/>
              <a:defRPr sz="1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4325" y="1304926"/>
            <a:ext cx="2424113" cy="2370774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87020" y="921068"/>
            <a:ext cx="2425065" cy="383857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13493" indent="0">
              <a:buNone/>
              <a:defRPr sz="1400" b="1"/>
            </a:lvl2pPr>
            <a:lvl3pPr marL="626986" indent="0">
              <a:buNone/>
              <a:defRPr sz="1200" b="1"/>
            </a:lvl3pPr>
            <a:lvl4pPr marL="940479" indent="0">
              <a:buNone/>
              <a:defRPr sz="1100" b="1"/>
            </a:lvl4pPr>
            <a:lvl5pPr marL="1253972" indent="0">
              <a:buNone/>
              <a:defRPr sz="1100" b="1"/>
            </a:lvl5pPr>
            <a:lvl6pPr marL="1567464" indent="0">
              <a:buNone/>
              <a:defRPr sz="1100" b="1"/>
            </a:lvl6pPr>
            <a:lvl7pPr marL="1880957" indent="0">
              <a:buNone/>
              <a:defRPr sz="1100" b="1"/>
            </a:lvl7pPr>
            <a:lvl8pPr marL="2194450" indent="0">
              <a:buNone/>
              <a:defRPr sz="1100" b="1"/>
            </a:lvl8pPr>
            <a:lvl9pPr marL="2507943" indent="0">
              <a:buNone/>
              <a:defRPr sz="1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87020" y="1304926"/>
            <a:ext cx="2425065" cy="2370774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72217-DC24-48CD-AE89-68C8C8D878B4}" type="datetimeFigureOut">
              <a:rPr lang="en-US" smtClean="0"/>
              <a:t>9/15/2010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0476F-6A42-4E3C-B4B7-910724138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499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72217-DC24-48CD-AE89-68C8C8D878B4}" type="datetimeFigureOut">
              <a:rPr lang="en-US" smtClean="0"/>
              <a:t>9/15/2010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0476F-6A42-4E3C-B4B7-910724138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230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72217-DC24-48CD-AE89-68C8C8D878B4}" type="datetimeFigureOut">
              <a:rPr lang="en-US" smtClean="0"/>
              <a:t>9/15/2010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0476F-6A42-4E3C-B4B7-910724138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540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1" y="163830"/>
            <a:ext cx="1804988" cy="697230"/>
          </a:xfrm>
        </p:spPr>
        <p:txBody>
          <a:bodyPr anchor="b"/>
          <a:lstStyle>
            <a:lvl1pPr algn="l">
              <a:defRPr sz="1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5031" y="163832"/>
            <a:ext cx="3067050" cy="3511868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321" y="861062"/>
            <a:ext cx="1804988" cy="2814638"/>
          </a:xfrm>
        </p:spPr>
        <p:txBody>
          <a:bodyPr/>
          <a:lstStyle>
            <a:lvl1pPr marL="0" indent="0">
              <a:buNone/>
              <a:defRPr sz="900"/>
            </a:lvl1pPr>
            <a:lvl2pPr marL="313493" indent="0">
              <a:buNone/>
              <a:defRPr sz="900"/>
            </a:lvl2pPr>
            <a:lvl3pPr marL="626986" indent="0">
              <a:buNone/>
              <a:defRPr sz="700"/>
            </a:lvl3pPr>
            <a:lvl4pPr marL="940479" indent="0">
              <a:buNone/>
              <a:defRPr sz="600"/>
            </a:lvl4pPr>
            <a:lvl5pPr marL="1253972" indent="0">
              <a:buNone/>
              <a:defRPr sz="600"/>
            </a:lvl5pPr>
            <a:lvl6pPr marL="1567464" indent="0">
              <a:buNone/>
              <a:defRPr sz="600"/>
            </a:lvl6pPr>
            <a:lvl7pPr marL="1880957" indent="0">
              <a:buNone/>
              <a:defRPr sz="600"/>
            </a:lvl7pPr>
            <a:lvl8pPr marL="2194450" indent="0">
              <a:buNone/>
              <a:defRPr sz="600"/>
            </a:lvl8pPr>
            <a:lvl9pPr marL="2507943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72217-DC24-48CD-AE89-68C8C8D878B4}" type="datetimeFigureOut">
              <a:rPr lang="en-US" smtClean="0"/>
              <a:t>9/15/2010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0476F-6A42-4E3C-B4B7-910724138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241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373" y="2880360"/>
            <a:ext cx="3291840" cy="340043"/>
          </a:xfrm>
        </p:spPr>
        <p:txBody>
          <a:bodyPr anchor="b"/>
          <a:lstStyle>
            <a:lvl1pPr algn="l">
              <a:defRPr sz="1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75373" y="367666"/>
            <a:ext cx="3291840" cy="2468880"/>
          </a:xfrm>
        </p:spPr>
        <p:txBody>
          <a:bodyPr/>
          <a:lstStyle>
            <a:lvl1pPr marL="0" indent="0">
              <a:buNone/>
              <a:defRPr sz="2200"/>
            </a:lvl1pPr>
            <a:lvl2pPr marL="313493" indent="0">
              <a:buNone/>
              <a:defRPr sz="1900"/>
            </a:lvl2pPr>
            <a:lvl3pPr marL="626986" indent="0">
              <a:buNone/>
              <a:defRPr sz="1600"/>
            </a:lvl3pPr>
            <a:lvl4pPr marL="940479" indent="0">
              <a:buNone/>
              <a:defRPr sz="1400"/>
            </a:lvl4pPr>
            <a:lvl5pPr marL="1253972" indent="0">
              <a:buNone/>
              <a:defRPr sz="1400"/>
            </a:lvl5pPr>
            <a:lvl6pPr marL="1567464" indent="0">
              <a:buNone/>
              <a:defRPr sz="1400"/>
            </a:lvl6pPr>
            <a:lvl7pPr marL="1880957" indent="0">
              <a:buNone/>
              <a:defRPr sz="1400"/>
            </a:lvl7pPr>
            <a:lvl8pPr marL="2194450" indent="0">
              <a:buNone/>
              <a:defRPr sz="1400"/>
            </a:lvl8pPr>
            <a:lvl9pPr marL="2507943" indent="0">
              <a:buNone/>
              <a:defRPr sz="14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373" y="3220404"/>
            <a:ext cx="3291840" cy="482918"/>
          </a:xfrm>
        </p:spPr>
        <p:txBody>
          <a:bodyPr/>
          <a:lstStyle>
            <a:lvl1pPr marL="0" indent="0">
              <a:buNone/>
              <a:defRPr sz="900"/>
            </a:lvl1pPr>
            <a:lvl2pPr marL="313493" indent="0">
              <a:buNone/>
              <a:defRPr sz="900"/>
            </a:lvl2pPr>
            <a:lvl3pPr marL="626986" indent="0">
              <a:buNone/>
              <a:defRPr sz="700"/>
            </a:lvl3pPr>
            <a:lvl4pPr marL="940479" indent="0">
              <a:buNone/>
              <a:defRPr sz="600"/>
            </a:lvl4pPr>
            <a:lvl5pPr marL="1253972" indent="0">
              <a:buNone/>
              <a:defRPr sz="600"/>
            </a:lvl5pPr>
            <a:lvl6pPr marL="1567464" indent="0">
              <a:buNone/>
              <a:defRPr sz="600"/>
            </a:lvl6pPr>
            <a:lvl7pPr marL="1880957" indent="0">
              <a:buNone/>
              <a:defRPr sz="600"/>
            </a:lvl7pPr>
            <a:lvl8pPr marL="2194450" indent="0">
              <a:buNone/>
              <a:defRPr sz="600"/>
            </a:lvl8pPr>
            <a:lvl9pPr marL="2507943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72217-DC24-48CD-AE89-68C8C8D878B4}" type="datetimeFigureOut">
              <a:rPr lang="en-US" smtClean="0"/>
              <a:t>9/15/2010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0476F-6A42-4E3C-B4B7-910724138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991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320" y="164784"/>
            <a:ext cx="4937760" cy="685800"/>
          </a:xfrm>
          <a:prstGeom prst="rect">
            <a:avLst/>
          </a:prstGeom>
        </p:spPr>
        <p:txBody>
          <a:bodyPr vert="horz" lIns="62699" tIns="31349" rIns="62699" bIns="31349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" y="960121"/>
            <a:ext cx="4937760" cy="2715577"/>
          </a:xfrm>
          <a:prstGeom prst="rect">
            <a:avLst/>
          </a:prstGeom>
        </p:spPr>
        <p:txBody>
          <a:bodyPr vert="horz" lIns="62699" tIns="31349" rIns="62699" bIns="3134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3813812"/>
            <a:ext cx="1280160" cy="219076"/>
          </a:xfrm>
          <a:prstGeom prst="rect">
            <a:avLst/>
          </a:prstGeom>
        </p:spPr>
        <p:txBody>
          <a:bodyPr vert="horz" lIns="62699" tIns="31349" rIns="62699" bIns="31349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172217-DC24-48CD-AE89-68C8C8D878B4}" type="datetimeFigureOut">
              <a:rPr lang="en-US" smtClean="0"/>
              <a:t>9/15/2010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74520" y="3813812"/>
            <a:ext cx="1737360" cy="219076"/>
          </a:xfrm>
          <a:prstGeom prst="rect">
            <a:avLst/>
          </a:prstGeom>
        </p:spPr>
        <p:txBody>
          <a:bodyPr vert="horz" lIns="62699" tIns="31349" rIns="62699" bIns="31349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31920" y="3813812"/>
            <a:ext cx="1280160" cy="219076"/>
          </a:xfrm>
          <a:prstGeom prst="rect">
            <a:avLst/>
          </a:prstGeom>
        </p:spPr>
        <p:txBody>
          <a:bodyPr vert="horz" lIns="62699" tIns="31349" rIns="62699" bIns="31349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20476F-6A42-4E3C-B4B7-910724138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946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626986" rtl="0" eaLnBrk="1" latinLnBrk="0" hangingPunct="1">
        <a:spcBef>
          <a:spcPct val="0"/>
        </a:spcBef>
        <a:buNone/>
        <a:defRPr sz="3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5120" indent="-235120" algn="l" defTabSz="626986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09426" indent="-195933" algn="l" defTabSz="626986" rtl="0" eaLnBrk="1" latinLnBrk="0" hangingPunct="1">
        <a:spcBef>
          <a:spcPct val="20000"/>
        </a:spcBef>
        <a:buFont typeface="Arial" pitchFamily="34" charset="0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783732" indent="-156746" algn="l" defTabSz="626986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25" indent="-156746" algn="l" defTabSz="626986" rtl="0" eaLnBrk="1" latinLnBrk="0" hangingPunct="1">
        <a:spcBef>
          <a:spcPct val="200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10718" indent="-156746" algn="l" defTabSz="626986" rtl="0" eaLnBrk="1" latinLnBrk="0" hangingPunct="1">
        <a:spcBef>
          <a:spcPct val="20000"/>
        </a:spcBef>
        <a:buFont typeface="Arial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24211" indent="-156746" algn="l" defTabSz="626986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37704" indent="-156746" algn="l" defTabSz="626986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51197" indent="-156746" algn="l" defTabSz="626986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64690" indent="-156746" algn="l" defTabSz="626986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26986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13493" algn="l" defTabSz="626986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626986" algn="l" defTabSz="626986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40479" algn="l" defTabSz="626986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53972" algn="l" defTabSz="626986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67464" algn="l" defTabSz="626986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80957" algn="l" defTabSz="626986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450" algn="l" defTabSz="626986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507943" algn="l" defTabSz="626986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398686" y="285754"/>
            <a:ext cx="4689028" cy="3543293"/>
            <a:chOff x="346903" y="214881"/>
            <a:chExt cx="4689028" cy="3543293"/>
          </a:xfrm>
        </p:grpSpPr>
        <p:grpSp>
          <p:nvGrpSpPr>
            <p:cNvPr id="214" name="Group 213"/>
            <p:cNvGrpSpPr/>
            <p:nvPr/>
          </p:nvGrpSpPr>
          <p:grpSpPr>
            <a:xfrm>
              <a:off x="393594" y="870201"/>
              <a:ext cx="2764770" cy="487680"/>
              <a:chOff x="4017031" y="1188721"/>
              <a:chExt cx="2764770" cy="487680"/>
            </a:xfrm>
          </p:grpSpPr>
          <p:sp>
            <p:nvSpPr>
              <p:cNvPr id="215" name="Rectangle 214"/>
              <p:cNvSpPr/>
              <p:nvPr/>
            </p:nvSpPr>
            <p:spPr>
              <a:xfrm>
                <a:off x="4017031" y="1188721"/>
                <a:ext cx="2764770" cy="487680"/>
              </a:xfrm>
              <a:prstGeom prst="rect">
                <a:avLst/>
              </a:prstGeom>
              <a:noFill/>
              <a:ln w="63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100" b="1" dirty="0">
                    <a:solidFill>
                      <a:schemeClr val="tx1"/>
                    </a:solidFill>
                  </a:rPr>
                  <a:t>HierarchicalSBML</a:t>
                </a:r>
              </a:p>
              <a:p>
                <a:r>
                  <a:rPr lang="en-US" sz="900" dirty="0">
                    <a:solidFill>
                      <a:schemeClr val="tx1"/>
                    </a:solidFill>
                  </a:rPr>
                  <a:t>+level: positive integer {use=“required” fixed=“3”}</a:t>
                </a:r>
              </a:p>
              <a:p>
                <a:r>
                  <a:rPr lang="en-US" sz="900" dirty="0">
                    <a:solidFill>
                      <a:schemeClr val="tx1"/>
                    </a:solidFill>
                  </a:rPr>
                  <a:t>+version: positive integer {use=“required” fixed=“1”}</a:t>
                </a:r>
              </a:p>
            </p:txBody>
          </p:sp>
          <p:cxnSp>
            <p:nvCxnSpPr>
              <p:cNvPr id="216" name="Straight Connector 215"/>
              <p:cNvCxnSpPr/>
              <p:nvPr/>
            </p:nvCxnSpPr>
            <p:spPr>
              <a:xfrm>
                <a:off x="4017031" y="1377948"/>
                <a:ext cx="2764770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7" name="Diamond 216"/>
            <p:cNvSpPr/>
            <p:nvPr/>
          </p:nvSpPr>
          <p:spPr>
            <a:xfrm>
              <a:off x="359756" y="1349090"/>
              <a:ext cx="66869" cy="152398"/>
            </a:xfrm>
            <a:prstGeom prst="diamond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ctr"/>
            <a:lstStyle/>
            <a:p>
              <a:pPr algn="ctr"/>
              <a:endParaRPr lang="en-US"/>
            </a:p>
          </p:txBody>
        </p:sp>
        <p:cxnSp>
          <p:nvCxnSpPr>
            <p:cNvPr id="218" name="Elbow Connector 217"/>
            <p:cNvCxnSpPr>
              <a:stCxn id="217" idx="2"/>
              <a:endCxn id="219" idx="0"/>
            </p:cNvCxnSpPr>
            <p:nvPr/>
          </p:nvCxnSpPr>
          <p:spPr>
            <a:xfrm rot="16200000" flipH="1">
              <a:off x="743677" y="1151002"/>
              <a:ext cx="407376" cy="1108349"/>
            </a:xfrm>
            <a:prstGeom prst="bentConnector3">
              <a:avLst>
                <a:gd name="adj1" fmla="val 50000"/>
              </a:avLst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9" name="Rectangle 218"/>
            <p:cNvSpPr/>
            <p:nvPr/>
          </p:nvSpPr>
          <p:spPr>
            <a:xfrm>
              <a:off x="677056" y="1908864"/>
              <a:ext cx="1648969" cy="304800"/>
            </a:xfrm>
            <a:prstGeom prst="rect">
              <a:avLst/>
            </a:prstGeom>
            <a:noFill/>
            <a:ln w="63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ctr"/>
            <a:lstStyle/>
            <a:p>
              <a:pPr algn="ctr"/>
              <a:r>
                <a:rPr lang="en-US" sz="1100" b="1" dirty="0">
                  <a:solidFill>
                    <a:schemeClr val="tx1"/>
                  </a:solidFill>
                </a:rPr>
                <a:t>HierarchicalModel</a:t>
              </a:r>
            </a:p>
          </p:txBody>
        </p:sp>
        <p:cxnSp>
          <p:nvCxnSpPr>
            <p:cNvPr id="220" name="Elbow Connector 219"/>
            <p:cNvCxnSpPr>
              <a:stCxn id="239" idx="2"/>
              <a:endCxn id="230" idx="0"/>
            </p:cNvCxnSpPr>
            <p:nvPr/>
          </p:nvCxnSpPr>
          <p:spPr>
            <a:xfrm rot="16200000" flipH="1">
              <a:off x="1019033" y="2768643"/>
              <a:ext cx="342896" cy="1026567"/>
            </a:xfrm>
            <a:prstGeom prst="bentConnector3">
              <a:avLst>
                <a:gd name="adj1" fmla="val 34615"/>
              </a:avLst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Elbow Connector 220"/>
            <p:cNvCxnSpPr>
              <a:stCxn id="217" idx="2"/>
              <a:endCxn id="222" idx="0"/>
            </p:cNvCxnSpPr>
            <p:nvPr/>
          </p:nvCxnSpPr>
          <p:spPr>
            <a:xfrm rot="16200000" flipH="1">
              <a:off x="371469" y="1523209"/>
              <a:ext cx="1151792" cy="1108349"/>
            </a:xfrm>
            <a:prstGeom prst="bentConnector3">
              <a:avLst>
                <a:gd name="adj1" fmla="val 81298"/>
              </a:avLst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2" name="Rectangle 221"/>
            <p:cNvSpPr/>
            <p:nvPr/>
          </p:nvSpPr>
          <p:spPr>
            <a:xfrm>
              <a:off x="677056" y="2653280"/>
              <a:ext cx="1648969" cy="304800"/>
            </a:xfrm>
            <a:prstGeom prst="rect">
              <a:avLst/>
            </a:prstGeom>
            <a:noFill/>
            <a:ln w="63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ctr"/>
            <a:lstStyle/>
            <a:p>
              <a:pPr algn="ctr"/>
              <a:r>
                <a:rPr lang="en-US" sz="1100" b="1" dirty="0">
                  <a:solidFill>
                    <a:schemeClr val="tx1"/>
                  </a:solidFill>
                </a:rPr>
                <a:t>ListOfModelDefinitions</a:t>
              </a:r>
            </a:p>
          </p:txBody>
        </p:sp>
        <p:sp>
          <p:nvSpPr>
            <p:cNvPr id="223" name="Rectangle 222"/>
            <p:cNvSpPr/>
            <p:nvPr/>
          </p:nvSpPr>
          <p:spPr>
            <a:xfrm>
              <a:off x="4453762" y="214881"/>
              <a:ext cx="582169" cy="304800"/>
            </a:xfrm>
            <a:prstGeom prst="rect">
              <a:avLst/>
            </a:prstGeom>
            <a:noFill/>
            <a:ln w="63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ctr"/>
            <a:lstStyle/>
            <a:p>
              <a:pPr algn="ctr"/>
              <a:r>
                <a:rPr lang="en-US" sz="1100" b="1" dirty="0">
                  <a:solidFill>
                    <a:schemeClr val="tx1"/>
                  </a:solidFill>
                </a:rPr>
                <a:t>SBase</a:t>
              </a:r>
            </a:p>
          </p:txBody>
        </p:sp>
        <p:sp>
          <p:nvSpPr>
            <p:cNvPr id="224" name="Isosceles Triangle 223"/>
            <p:cNvSpPr/>
            <p:nvPr/>
          </p:nvSpPr>
          <p:spPr>
            <a:xfrm>
              <a:off x="4682364" y="522613"/>
              <a:ext cx="159199" cy="114300"/>
            </a:xfrm>
            <a:prstGeom prst="triangle">
              <a:avLst/>
            </a:prstGeom>
            <a:noFill/>
            <a:ln w="63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ctr"/>
            <a:lstStyle/>
            <a:p>
              <a:pPr algn="ctr"/>
              <a:endParaRPr lang="en-US" sz="1100" b="1" dirty="0">
                <a:solidFill>
                  <a:schemeClr val="tx1"/>
                </a:solidFill>
              </a:endParaRPr>
            </a:p>
          </p:txBody>
        </p:sp>
        <p:cxnSp>
          <p:nvCxnSpPr>
            <p:cNvPr id="225" name="Elbow Connector 224"/>
            <p:cNvCxnSpPr>
              <a:stCxn id="232" idx="3"/>
              <a:endCxn id="224" idx="3"/>
            </p:cNvCxnSpPr>
            <p:nvPr/>
          </p:nvCxnSpPr>
          <p:spPr>
            <a:xfrm flipV="1">
              <a:off x="4426330" y="636913"/>
              <a:ext cx="335634" cy="1424351"/>
            </a:xfrm>
            <a:prstGeom prst="bentConnector2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Elbow Connector 225"/>
            <p:cNvCxnSpPr>
              <a:stCxn id="215" idx="3"/>
              <a:endCxn id="241" idx="3"/>
            </p:cNvCxnSpPr>
            <p:nvPr/>
          </p:nvCxnSpPr>
          <p:spPr>
            <a:xfrm flipV="1">
              <a:off x="3158364" y="737128"/>
              <a:ext cx="714812" cy="376913"/>
            </a:xfrm>
            <a:prstGeom prst="bentConnector4">
              <a:avLst>
                <a:gd name="adj1" fmla="val 31423"/>
                <a:gd name="adj2" fmla="val 160651"/>
              </a:avLst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Elbow Connector 226"/>
            <p:cNvCxnSpPr>
              <a:stCxn id="222" idx="3"/>
              <a:endCxn id="224" idx="3"/>
            </p:cNvCxnSpPr>
            <p:nvPr/>
          </p:nvCxnSpPr>
          <p:spPr>
            <a:xfrm flipV="1">
              <a:off x="2326024" y="636913"/>
              <a:ext cx="2435939" cy="2168768"/>
            </a:xfrm>
            <a:prstGeom prst="bentConnector2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8" name="Rectangle 227"/>
            <p:cNvSpPr/>
            <p:nvPr/>
          </p:nvSpPr>
          <p:spPr>
            <a:xfrm>
              <a:off x="356546" y="2275156"/>
              <a:ext cx="1252266" cy="369332"/>
            </a:xfrm>
            <a:prstGeom prst="rect">
              <a:avLst/>
            </a:prstGeom>
          </p:spPr>
          <p:txBody>
            <a:bodyPr wrap="none" lIns="91440" tIns="45720" rIns="91440" bIns="45720">
              <a:spAutoFit/>
            </a:bodyPr>
            <a:lstStyle/>
            <a:p>
              <a:r>
                <a:rPr lang="en-US" sz="900" dirty="0" err="1"/>
                <a:t>listOfModelDefinitions</a:t>
              </a:r>
              <a:endParaRPr lang="en-US" sz="900" dirty="0"/>
            </a:p>
            <a:p>
              <a:r>
                <a:rPr lang="en-US" sz="900" dirty="0"/>
                <a:t>0,1</a:t>
              </a:r>
            </a:p>
          </p:txBody>
        </p:sp>
        <p:sp>
          <p:nvSpPr>
            <p:cNvPr id="229" name="Rectangle 228"/>
            <p:cNvSpPr/>
            <p:nvPr/>
          </p:nvSpPr>
          <p:spPr>
            <a:xfrm>
              <a:off x="346903" y="1527864"/>
              <a:ext cx="484428" cy="230832"/>
            </a:xfrm>
            <a:prstGeom prst="rect">
              <a:avLst/>
            </a:prstGeom>
          </p:spPr>
          <p:txBody>
            <a:bodyPr wrap="none" lIns="91440" tIns="45720" rIns="91440" bIns="45720">
              <a:spAutoFit/>
            </a:bodyPr>
            <a:lstStyle/>
            <a:p>
              <a:r>
                <a:rPr lang="en-US" sz="900" dirty="0"/>
                <a:t>model</a:t>
              </a:r>
            </a:p>
          </p:txBody>
        </p:sp>
        <p:sp>
          <p:nvSpPr>
            <p:cNvPr id="230" name="Rectangle 229"/>
            <p:cNvSpPr/>
            <p:nvPr/>
          </p:nvSpPr>
          <p:spPr>
            <a:xfrm>
              <a:off x="879279" y="3453374"/>
              <a:ext cx="1648969" cy="304800"/>
            </a:xfrm>
            <a:prstGeom prst="rect">
              <a:avLst/>
            </a:prstGeom>
            <a:noFill/>
            <a:ln w="63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ctr"/>
            <a:lstStyle/>
            <a:p>
              <a:pPr algn="ctr"/>
              <a:r>
                <a:rPr lang="en-US" sz="1100" b="1" dirty="0">
                  <a:solidFill>
                    <a:schemeClr val="tx1"/>
                  </a:solidFill>
                </a:rPr>
                <a:t>HierarchicalModel</a:t>
              </a:r>
            </a:p>
          </p:txBody>
        </p:sp>
        <p:sp>
          <p:nvSpPr>
            <p:cNvPr id="231" name="Rectangle 230"/>
            <p:cNvSpPr/>
            <p:nvPr/>
          </p:nvSpPr>
          <p:spPr>
            <a:xfrm>
              <a:off x="634970" y="3054738"/>
              <a:ext cx="484428" cy="369332"/>
            </a:xfrm>
            <a:prstGeom prst="rect">
              <a:avLst/>
            </a:prstGeom>
          </p:spPr>
          <p:txBody>
            <a:bodyPr wrap="none" lIns="91440" tIns="45720" rIns="91440" bIns="45720">
              <a:spAutoFit/>
            </a:bodyPr>
            <a:lstStyle/>
            <a:p>
              <a:r>
                <a:rPr lang="en-US" sz="900" dirty="0"/>
                <a:t>model</a:t>
              </a:r>
            </a:p>
            <a:p>
              <a:r>
                <a:rPr lang="en-US" sz="900" dirty="0"/>
                <a:t>0,…,*</a:t>
              </a:r>
            </a:p>
          </p:txBody>
        </p:sp>
        <p:sp>
          <p:nvSpPr>
            <p:cNvPr id="232" name="Rectangle 231"/>
            <p:cNvSpPr/>
            <p:nvPr/>
          </p:nvSpPr>
          <p:spPr>
            <a:xfrm>
              <a:off x="3767963" y="1908864"/>
              <a:ext cx="658367" cy="304800"/>
            </a:xfrm>
            <a:prstGeom prst="rect">
              <a:avLst/>
            </a:prstGeom>
            <a:noFill/>
            <a:ln w="63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ctr"/>
            <a:lstStyle/>
            <a:p>
              <a:pPr algn="ctr"/>
              <a:r>
                <a:rPr lang="en-US" sz="1100" b="1" dirty="0">
                  <a:solidFill>
                    <a:schemeClr val="tx1"/>
                  </a:solidFill>
                </a:rPr>
                <a:t>Model</a:t>
              </a:r>
            </a:p>
          </p:txBody>
        </p:sp>
        <p:cxnSp>
          <p:nvCxnSpPr>
            <p:cNvPr id="233" name="Elbow Connector 232"/>
            <p:cNvCxnSpPr>
              <a:stCxn id="219" idx="3"/>
              <a:endCxn id="234" idx="3"/>
            </p:cNvCxnSpPr>
            <p:nvPr/>
          </p:nvCxnSpPr>
          <p:spPr>
            <a:xfrm flipV="1">
              <a:off x="2326025" y="1794565"/>
              <a:ext cx="1771121" cy="266699"/>
            </a:xfrm>
            <a:prstGeom prst="bentConnector4">
              <a:avLst>
                <a:gd name="adj1" fmla="val 47753"/>
                <a:gd name="adj2" fmla="val 185715"/>
              </a:avLst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4" name="Isosceles Triangle 233"/>
            <p:cNvSpPr/>
            <p:nvPr/>
          </p:nvSpPr>
          <p:spPr>
            <a:xfrm rot="10800000">
              <a:off x="4017547" y="1794565"/>
              <a:ext cx="159199" cy="114300"/>
            </a:xfrm>
            <a:prstGeom prst="triangle">
              <a:avLst/>
            </a:prstGeom>
            <a:noFill/>
            <a:ln w="63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ctr"/>
            <a:lstStyle/>
            <a:p>
              <a:pPr algn="ctr"/>
              <a:endParaRPr lang="en-US" sz="1100" b="1" dirty="0">
                <a:solidFill>
                  <a:schemeClr val="tx1"/>
                </a:solidFill>
              </a:endParaRPr>
            </a:p>
          </p:txBody>
        </p:sp>
        <p:cxnSp>
          <p:nvCxnSpPr>
            <p:cNvPr id="235" name="Elbow Connector 234"/>
            <p:cNvCxnSpPr>
              <a:stCxn id="236" idx="3"/>
              <a:endCxn id="224" idx="3"/>
            </p:cNvCxnSpPr>
            <p:nvPr/>
          </p:nvCxnSpPr>
          <p:spPr>
            <a:xfrm flipV="1">
              <a:off x="4426329" y="636913"/>
              <a:ext cx="335635" cy="2890434"/>
            </a:xfrm>
            <a:prstGeom prst="bentConnector2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6" name="Rectangle 235"/>
            <p:cNvSpPr/>
            <p:nvPr/>
          </p:nvSpPr>
          <p:spPr>
            <a:xfrm>
              <a:off x="3767962" y="3374947"/>
              <a:ext cx="658367" cy="304800"/>
            </a:xfrm>
            <a:prstGeom prst="rect">
              <a:avLst/>
            </a:prstGeom>
            <a:noFill/>
            <a:ln w="63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ctr"/>
            <a:lstStyle/>
            <a:p>
              <a:pPr algn="ctr"/>
              <a:r>
                <a:rPr lang="en-US" sz="1100" b="1" dirty="0">
                  <a:solidFill>
                    <a:schemeClr val="tx1"/>
                  </a:solidFill>
                </a:rPr>
                <a:t>Model</a:t>
              </a:r>
            </a:p>
          </p:txBody>
        </p:sp>
        <p:cxnSp>
          <p:nvCxnSpPr>
            <p:cNvPr id="237" name="Elbow Connector 236"/>
            <p:cNvCxnSpPr>
              <a:stCxn id="230" idx="3"/>
              <a:endCxn id="238" idx="3"/>
            </p:cNvCxnSpPr>
            <p:nvPr/>
          </p:nvCxnSpPr>
          <p:spPr>
            <a:xfrm flipV="1">
              <a:off x="2528248" y="3260647"/>
              <a:ext cx="1568898" cy="345127"/>
            </a:xfrm>
            <a:prstGeom prst="bentConnector4">
              <a:avLst>
                <a:gd name="adj1" fmla="val 47463"/>
                <a:gd name="adj2" fmla="val 166236"/>
              </a:avLst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8" name="Isosceles Triangle 237"/>
            <p:cNvSpPr/>
            <p:nvPr/>
          </p:nvSpPr>
          <p:spPr>
            <a:xfrm rot="10800000">
              <a:off x="4017547" y="3260647"/>
              <a:ext cx="159199" cy="114300"/>
            </a:xfrm>
            <a:prstGeom prst="triangle">
              <a:avLst/>
            </a:prstGeom>
            <a:noFill/>
            <a:ln w="63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ctr"/>
            <a:lstStyle/>
            <a:p>
              <a:pPr algn="ctr"/>
              <a:endParaRPr lang="en-US" sz="1100" b="1" dirty="0">
                <a:solidFill>
                  <a:schemeClr val="tx1"/>
                </a:solidFill>
              </a:endParaRPr>
            </a:p>
          </p:txBody>
        </p:sp>
        <p:sp>
          <p:nvSpPr>
            <p:cNvPr id="239" name="Diamond 238"/>
            <p:cNvSpPr/>
            <p:nvPr/>
          </p:nvSpPr>
          <p:spPr>
            <a:xfrm>
              <a:off x="643763" y="2958080"/>
              <a:ext cx="66869" cy="152398"/>
            </a:xfrm>
            <a:prstGeom prst="diamond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ctr"/>
            <a:lstStyle/>
            <a:p>
              <a:pPr algn="ctr"/>
              <a:endParaRPr lang="en-US"/>
            </a:p>
          </p:txBody>
        </p:sp>
        <p:sp>
          <p:nvSpPr>
            <p:cNvPr id="240" name="Rectangle 239"/>
            <p:cNvSpPr/>
            <p:nvPr/>
          </p:nvSpPr>
          <p:spPr>
            <a:xfrm>
              <a:off x="3543994" y="851552"/>
              <a:ext cx="658367" cy="304800"/>
            </a:xfrm>
            <a:prstGeom prst="rect">
              <a:avLst/>
            </a:prstGeom>
            <a:noFill/>
            <a:ln w="63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ctr"/>
            <a:lstStyle/>
            <a:p>
              <a:pPr algn="ctr"/>
              <a:r>
                <a:rPr lang="en-US" sz="1100" b="1" dirty="0">
                  <a:solidFill>
                    <a:schemeClr val="tx1"/>
                  </a:solidFill>
                </a:rPr>
                <a:t>SBML</a:t>
              </a:r>
            </a:p>
          </p:txBody>
        </p:sp>
        <p:sp>
          <p:nvSpPr>
            <p:cNvPr id="241" name="Isosceles Triangle 240"/>
            <p:cNvSpPr/>
            <p:nvPr/>
          </p:nvSpPr>
          <p:spPr>
            <a:xfrm rot="10800000">
              <a:off x="3793577" y="737128"/>
              <a:ext cx="159199" cy="114300"/>
            </a:xfrm>
            <a:prstGeom prst="triangle">
              <a:avLst/>
            </a:prstGeom>
            <a:noFill/>
            <a:ln w="63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ctr"/>
            <a:lstStyle/>
            <a:p>
              <a:pPr algn="ctr"/>
              <a:endParaRPr lang="en-US" sz="1100" b="1" dirty="0">
                <a:solidFill>
                  <a:schemeClr val="tx1"/>
                </a:solidFill>
              </a:endParaRPr>
            </a:p>
          </p:txBody>
        </p:sp>
        <p:cxnSp>
          <p:nvCxnSpPr>
            <p:cNvPr id="242" name="Elbow Connector 241"/>
            <p:cNvCxnSpPr>
              <a:stCxn id="240" idx="3"/>
              <a:endCxn id="224" idx="3"/>
            </p:cNvCxnSpPr>
            <p:nvPr/>
          </p:nvCxnSpPr>
          <p:spPr>
            <a:xfrm flipV="1">
              <a:off x="4202361" y="636913"/>
              <a:ext cx="559603" cy="367039"/>
            </a:xfrm>
            <a:prstGeom prst="bentConnector2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89368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3070</TotalTime>
  <Words>42</Words>
  <Application>Microsoft Office PowerPoint</Application>
  <PresentationFormat>Custom</PresentationFormat>
  <Paragraphs>15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</dc:creator>
  <cp:lastModifiedBy>Sara</cp:lastModifiedBy>
  <cp:revision>11</cp:revision>
  <dcterms:created xsi:type="dcterms:W3CDTF">2010-09-15T17:30:40Z</dcterms:created>
  <dcterms:modified xsi:type="dcterms:W3CDTF">2010-09-17T22:25:52Z</dcterms:modified>
</cp:coreProperties>
</file>