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022725" cy="2378075"/>
  <p:notesSz cx="6858000" cy="9144000"/>
  <p:defaultTextStyle>
    <a:defPPr>
      <a:defRPr lang="en-US"/>
    </a:defPPr>
    <a:lvl1pPr marL="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95" d="100"/>
          <a:sy n="295" d="100"/>
        </p:scale>
        <p:origin x="-90" y="-216"/>
      </p:cViewPr>
      <p:guideLst>
        <p:guide orient="horz" pos="749"/>
        <p:guide pos="1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685800"/>
            <a:ext cx="57975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685800"/>
            <a:ext cx="57975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738750"/>
            <a:ext cx="3419316" cy="5097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409" y="1347580"/>
            <a:ext cx="2815908" cy="6077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481" y="95243"/>
            <a:ext cx="905113" cy="20290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36" y="95243"/>
            <a:ext cx="2648294" cy="2029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67" y="1528138"/>
            <a:ext cx="3419316" cy="472312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767" y="1007938"/>
            <a:ext cx="3419316" cy="52020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9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8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7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2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6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36" y="554888"/>
            <a:ext cx="1776704" cy="156941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885" y="554888"/>
            <a:ext cx="1776704" cy="156941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4" y="532320"/>
            <a:ext cx="1777404" cy="22184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44" y="754163"/>
            <a:ext cx="1777404" cy="1370147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502" y="532320"/>
            <a:ext cx="1778101" cy="22184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502" y="754163"/>
            <a:ext cx="1778101" cy="1370147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45" y="94683"/>
            <a:ext cx="1323448" cy="402952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81" y="94692"/>
            <a:ext cx="2248816" cy="202962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45" y="497639"/>
            <a:ext cx="1323448" cy="1626670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88" y="1664661"/>
            <a:ext cx="2413635" cy="196522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488" y="212490"/>
            <a:ext cx="2413635" cy="1426846"/>
          </a:xfrm>
        </p:spPr>
        <p:txBody>
          <a:bodyPr/>
          <a:lstStyle>
            <a:lvl1pPr marL="0" indent="0">
              <a:buNone/>
              <a:defRPr sz="2300"/>
            </a:lvl1pPr>
            <a:lvl2pPr marL="298458" indent="0">
              <a:buNone/>
              <a:defRPr sz="1900"/>
            </a:lvl2pPr>
            <a:lvl3pPr marL="596918" indent="0">
              <a:buNone/>
              <a:defRPr sz="1600"/>
            </a:lvl3pPr>
            <a:lvl4pPr marL="895374" indent="0">
              <a:buNone/>
              <a:defRPr sz="1300"/>
            </a:lvl4pPr>
            <a:lvl5pPr marL="1193833" indent="0">
              <a:buNone/>
              <a:defRPr sz="1300"/>
            </a:lvl5pPr>
            <a:lvl6pPr marL="1492290" indent="0">
              <a:buNone/>
              <a:defRPr sz="1300"/>
            </a:lvl6pPr>
            <a:lvl7pPr marL="1790748" indent="0">
              <a:buNone/>
              <a:defRPr sz="1300"/>
            </a:lvl7pPr>
            <a:lvl8pPr marL="2089205" indent="0">
              <a:buNone/>
              <a:defRPr sz="1300"/>
            </a:lvl8pPr>
            <a:lvl9pPr marL="2387663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488" y="1861180"/>
            <a:ext cx="2413635" cy="279094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39" y="95235"/>
            <a:ext cx="3620453" cy="396346"/>
          </a:xfrm>
          <a:prstGeom prst="rect">
            <a:avLst/>
          </a:prstGeom>
        </p:spPr>
        <p:txBody>
          <a:bodyPr vert="horz" lIns="59693" tIns="29846" rIns="59693" bIns="298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9" y="554888"/>
            <a:ext cx="3620453" cy="1569419"/>
          </a:xfrm>
          <a:prstGeom prst="rect">
            <a:avLst/>
          </a:prstGeom>
        </p:spPr>
        <p:txBody>
          <a:bodyPr vert="horz" lIns="59693" tIns="29846" rIns="59693" bIns="298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36" y="2204130"/>
            <a:ext cx="938636" cy="126611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434" y="2204130"/>
            <a:ext cx="1273863" cy="126611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2953" y="2204130"/>
            <a:ext cx="938636" cy="126611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91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44" indent="-223844" algn="l" defTabSz="59691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94" indent="-186536" algn="l" defTabSz="59691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4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603" indent="-149229" algn="l" defTabSz="59691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61" indent="-149229" algn="l" defTabSz="59691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519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97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434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891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5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1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74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83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9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74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205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66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roup 577"/>
          <p:cNvGrpSpPr/>
          <p:nvPr/>
        </p:nvGrpSpPr>
        <p:grpSpPr>
          <a:xfrm>
            <a:off x="54532" y="169414"/>
            <a:ext cx="3913660" cy="2039246"/>
            <a:chOff x="54532" y="169414"/>
            <a:chExt cx="3913660" cy="2039246"/>
          </a:xfrm>
        </p:grpSpPr>
        <p:cxnSp>
          <p:nvCxnSpPr>
            <p:cNvPr id="550" name="Elbow Connector 549"/>
            <p:cNvCxnSpPr>
              <a:stCxn id="559" idx="2"/>
              <a:endCxn id="554" idx="0"/>
            </p:cNvCxnSpPr>
            <p:nvPr/>
          </p:nvCxnSpPr>
          <p:spPr>
            <a:xfrm rot="16200000" flipH="1">
              <a:off x="619931" y="1151827"/>
              <a:ext cx="253314" cy="112236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Elbow Connector 550"/>
            <p:cNvCxnSpPr>
              <a:stCxn id="569" idx="2"/>
              <a:endCxn id="558" idx="0"/>
            </p:cNvCxnSpPr>
            <p:nvPr/>
          </p:nvCxnSpPr>
          <p:spPr>
            <a:xfrm rot="16200000" flipH="1">
              <a:off x="372802" y="588827"/>
              <a:ext cx="255492" cy="82516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Elbow Connector 551"/>
            <p:cNvCxnSpPr>
              <a:stCxn id="558" idx="3"/>
              <a:endCxn id="563" idx="3"/>
            </p:cNvCxnSpPr>
            <p:nvPr/>
          </p:nvCxnSpPr>
          <p:spPr>
            <a:xfrm flipV="1">
              <a:off x="1641643" y="705746"/>
              <a:ext cx="2052582" cy="575809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angle 552"/>
            <p:cNvSpPr/>
            <p:nvPr/>
          </p:nvSpPr>
          <p:spPr>
            <a:xfrm>
              <a:off x="60363" y="819363"/>
              <a:ext cx="575799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/>
                <a:t>replaces</a:t>
              </a:r>
              <a:endParaRPr lang="en-US" sz="900" dirty="0"/>
            </a:p>
            <a:p>
              <a:r>
                <a:rPr lang="en-US" sz="900" dirty="0"/>
                <a:t>0,1</a:t>
              </a:r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75581" y="1839668"/>
              <a:ext cx="1864381" cy="368992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ReplacedElement</a:t>
              </a:r>
              <a:endParaRPr lang="en-US" sz="1100" b="1" dirty="0" smtClean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identical: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boolean</a:t>
              </a:r>
              <a:r>
                <a:rPr lang="en-US" sz="900" dirty="0" smtClean="0">
                  <a:solidFill>
                    <a:schemeClr val="tx1"/>
                  </a:solidFill>
                </a:rPr>
                <a:t> {use=“optional”}</a:t>
              </a:r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131272" y="1515096"/>
              <a:ext cx="744114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/>
                <a:t>subelement</a:t>
              </a:r>
              <a:endParaRPr lang="en-US" sz="900" dirty="0"/>
            </a:p>
            <a:p>
              <a:r>
                <a:rPr lang="en-US" sz="900" dirty="0"/>
                <a:t>0,…,*</a:t>
              </a:r>
            </a:p>
          </p:txBody>
        </p:sp>
        <p:cxnSp>
          <p:nvCxnSpPr>
            <p:cNvPr id="556" name="Elbow Connector 555"/>
            <p:cNvCxnSpPr>
              <a:stCxn id="571" idx="3"/>
              <a:endCxn id="563" idx="3"/>
            </p:cNvCxnSpPr>
            <p:nvPr/>
          </p:nvCxnSpPr>
          <p:spPr>
            <a:xfrm flipV="1">
              <a:off x="3519369" y="705746"/>
              <a:ext cx="174856" cy="911982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7" name="Group 556"/>
            <p:cNvGrpSpPr/>
            <p:nvPr/>
          </p:nvGrpSpPr>
          <p:grpSpPr>
            <a:xfrm>
              <a:off x="151970" y="1129155"/>
              <a:ext cx="1489673" cy="457199"/>
              <a:chOff x="162625" y="2704579"/>
              <a:chExt cx="1489673" cy="457199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195272" y="270457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chemeClr val="tx1"/>
                    </a:solidFill>
                  </a:rPr>
                  <a:t>ListOfReplacements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Diamond 558"/>
              <p:cNvSpPr/>
              <p:nvPr/>
            </p:nvSpPr>
            <p:spPr>
              <a:xfrm>
                <a:off x="162625" y="3009380"/>
                <a:ext cx="66869" cy="152398"/>
              </a:xfrm>
              <a:prstGeom prst="diamond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0" name="Elbow Connector 559"/>
            <p:cNvCxnSpPr>
              <a:stCxn id="568" idx="0"/>
              <a:endCxn id="564" idx="3"/>
            </p:cNvCxnSpPr>
            <p:nvPr/>
          </p:nvCxnSpPr>
          <p:spPr>
            <a:xfrm rot="5400000" flipH="1" flipV="1">
              <a:off x="2525137" y="-885371"/>
              <a:ext cx="114300" cy="2223871"/>
            </a:xfrm>
            <a:prstGeom prst="bentConnector3">
              <a:avLst>
                <a:gd name="adj1" fmla="val 187565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1" name="Group 560"/>
            <p:cNvGrpSpPr/>
            <p:nvPr/>
          </p:nvGrpSpPr>
          <p:grpSpPr>
            <a:xfrm>
              <a:off x="3386023" y="283714"/>
              <a:ext cx="582169" cy="422032"/>
              <a:chOff x="4453762" y="214881"/>
              <a:chExt cx="582169" cy="422032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4453762" y="214881"/>
                <a:ext cx="582169" cy="30480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563" name="Isosceles Triangle 562"/>
              <p:cNvSpPr/>
              <p:nvPr/>
            </p:nvSpPr>
            <p:spPr>
              <a:xfrm>
                <a:off x="4682364" y="522613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4" name="Isosceles Triangle 563"/>
            <p:cNvSpPr/>
            <p:nvPr/>
          </p:nvSpPr>
          <p:spPr>
            <a:xfrm rot="10800000">
              <a:off x="3614624" y="169414"/>
              <a:ext cx="159199" cy="114300"/>
            </a:xfrm>
            <a:prstGeom prst="triangle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65" name="Group 564"/>
            <p:cNvGrpSpPr/>
            <p:nvPr/>
          </p:nvGrpSpPr>
          <p:grpSpPr>
            <a:xfrm>
              <a:off x="54532" y="283714"/>
              <a:ext cx="2798205" cy="589949"/>
              <a:chOff x="65187" y="453100"/>
              <a:chExt cx="2798205" cy="58994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65187" y="453100"/>
                <a:ext cx="2798205" cy="589949"/>
                <a:chOff x="65187" y="109269"/>
                <a:chExt cx="2798205" cy="535428"/>
              </a:xfrm>
            </p:grpSpPr>
            <p:sp>
              <p:nvSpPr>
                <p:cNvPr id="568" name="Rectangle 567"/>
                <p:cNvSpPr/>
                <p:nvPr/>
              </p:nvSpPr>
              <p:spPr>
                <a:xfrm>
                  <a:off x="98622" y="109269"/>
                  <a:ext cx="2764770" cy="383030"/>
                </a:xfrm>
                <a:prstGeom prst="rect">
                  <a:avLst/>
                </a:prstGeom>
                <a:noFill/>
                <a:ln w="63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100" b="1" dirty="0" err="1" smtClean="0">
                      <a:solidFill>
                        <a:schemeClr val="tx1"/>
                      </a:solidFill>
                    </a:rPr>
                    <a:t>HierarchicalSBase</a:t>
                  </a:r>
                  <a:endParaRPr lang="en-US" sz="11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900" dirty="0" err="1" smtClean="0">
                      <a:solidFill>
                        <a:schemeClr val="tx1"/>
                      </a:solidFill>
                    </a:rPr>
                    <a:t>portid</a:t>
                  </a:r>
                  <a:r>
                    <a:rPr lang="en-US" sz="900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900" dirty="0" err="1" smtClean="0">
                      <a:solidFill>
                        <a:schemeClr val="tx1"/>
                      </a:solidFill>
                    </a:rPr>
                    <a:t>P</a:t>
                  </a:r>
                  <a:r>
                    <a:rPr lang="en-US" sz="900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sz="900" dirty="0" err="1" smtClean="0">
                      <a:solidFill>
                        <a:schemeClr val="tx1"/>
                      </a:solidFill>
                    </a:rPr>
                    <a:t>d</a:t>
                  </a:r>
                  <a:r>
                    <a:rPr lang="en-US" sz="900" dirty="0" smtClean="0">
                      <a:solidFill>
                        <a:schemeClr val="tx1"/>
                      </a:solidFill>
                    </a:rPr>
                    <a:t> {use=“optional”}</a:t>
                  </a:r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9" name="Diamond 568"/>
                <p:cNvSpPr/>
                <p:nvPr/>
              </p:nvSpPr>
              <p:spPr>
                <a:xfrm>
                  <a:off x="65187" y="492299"/>
                  <a:ext cx="66869" cy="152398"/>
                </a:xfrm>
                <a:prstGeom prst="diamond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67" name="Straight Connector 566"/>
              <p:cNvCxnSpPr/>
              <p:nvPr/>
            </p:nvCxnSpPr>
            <p:spPr>
              <a:xfrm>
                <a:off x="98621" y="639510"/>
                <a:ext cx="27647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Group 569"/>
            <p:cNvGrpSpPr/>
            <p:nvPr/>
          </p:nvGrpSpPr>
          <p:grpSpPr>
            <a:xfrm>
              <a:off x="2569388" y="1465328"/>
              <a:ext cx="949981" cy="419100"/>
              <a:chOff x="2569388" y="1565687"/>
              <a:chExt cx="949981" cy="419100"/>
            </a:xfrm>
          </p:grpSpPr>
          <p:sp>
            <p:nvSpPr>
              <p:cNvPr id="571" name="Rectangle 570"/>
              <p:cNvSpPr/>
              <p:nvPr/>
            </p:nvSpPr>
            <p:spPr>
              <a:xfrm>
                <a:off x="2569388" y="1565687"/>
                <a:ext cx="949981" cy="304800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chemeClr val="tx1"/>
                    </a:solidFill>
                  </a:rPr>
                  <a:t>Subelement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Isosceles Triangle 571"/>
              <p:cNvSpPr/>
              <p:nvPr/>
            </p:nvSpPr>
            <p:spPr>
              <a:xfrm>
                <a:off x="2964778" y="1870487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3" name="Straight Connector 572"/>
            <p:cNvCxnSpPr/>
            <p:nvPr/>
          </p:nvCxnSpPr>
          <p:spPr>
            <a:xfrm flipV="1">
              <a:off x="375581" y="2062263"/>
              <a:ext cx="1864381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Elbow Connector 573"/>
            <p:cNvCxnSpPr>
              <a:stCxn id="554" idx="3"/>
              <a:endCxn id="572" idx="3"/>
            </p:cNvCxnSpPr>
            <p:nvPr/>
          </p:nvCxnSpPr>
          <p:spPr>
            <a:xfrm flipV="1">
              <a:off x="2239962" y="1884428"/>
              <a:ext cx="804416" cy="139736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27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33</cp:revision>
  <dcterms:created xsi:type="dcterms:W3CDTF">2010-09-15T17:30:40Z</dcterms:created>
  <dcterms:modified xsi:type="dcterms:W3CDTF">2010-09-17T22:26:02Z</dcterms:modified>
</cp:coreProperties>
</file>