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4022725" cy="4022725"/>
  <p:notesSz cx="6858000" cy="9144000"/>
  <p:defaultTextStyle>
    <a:defPPr>
      <a:defRPr lang="en-US"/>
    </a:defPPr>
    <a:lvl1pPr marL="0" algn="l" defTabSz="59691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98458" algn="l" defTabSz="59691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96918" algn="l" defTabSz="59691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895374" algn="l" defTabSz="59691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193833" algn="l" defTabSz="59691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492290" algn="l" defTabSz="59691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790748" algn="l" defTabSz="59691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089205" algn="l" defTabSz="59691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387663" algn="l" defTabSz="59691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188" d="100"/>
          <a:sy n="188" d="100"/>
        </p:scale>
        <p:origin x="-1398" y="-96"/>
      </p:cViewPr>
      <p:guideLst>
        <p:guide orient="horz" pos="1268"/>
        <p:guide pos="12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992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54A941-C6C2-4027-B1F4-A5E937B2245F}" type="datetimeFigureOut">
              <a:rPr lang="en-US" smtClean="0"/>
              <a:t>9/16/2010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714500" y="685800"/>
            <a:ext cx="3429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C2CBF6-26BC-413E-9F2F-C57A02A7D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2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9691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298458" algn="l" defTabSz="59691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2pPr>
    <a:lvl3pPr marL="596918" algn="l" defTabSz="59691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3pPr>
    <a:lvl4pPr marL="895374" algn="l" defTabSz="59691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4pPr>
    <a:lvl5pPr marL="1193833" algn="l" defTabSz="59691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1492290" algn="l" defTabSz="59691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790748" algn="l" defTabSz="59691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2089205" algn="l" defTabSz="59691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2387663" algn="l" defTabSz="59691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685800"/>
            <a:ext cx="3429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2CBF6-26BC-413E-9F2F-C57A02A7D4A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448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1705" y="1249659"/>
            <a:ext cx="3419316" cy="8622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3409" y="2279550"/>
            <a:ext cx="2815908" cy="102802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984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969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953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1938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4922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7907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0892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3876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9/16/2010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209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9/16/2010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07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916479" y="161110"/>
            <a:ext cx="905113" cy="34323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1136" y="161110"/>
            <a:ext cx="2648294" cy="34323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9/16/2010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197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9/16/2010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152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767" y="2584979"/>
            <a:ext cx="3419316" cy="798958"/>
          </a:xfrm>
        </p:spPr>
        <p:txBody>
          <a:bodyPr anchor="t"/>
          <a:lstStyle>
            <a:lvl1pPr algn="l">
              <a:defRPr sz="2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7767" y="1705014"/>
            <a:ext cx="3419316" cy="879971"/>
          </a:xfrm>
        </p:spPr>
        <p:txBody>
          <a:bodyPr anchor="b"/>
          <a:lstStyle>
            <a:lvl1pPr marL="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1pPr>
            <a:lvl2pPr marL="298458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96918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3pPr>
            <a:lvl4pPr marL="89537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193833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49229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79074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2089205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387663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9/16/2010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495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1136" y="938641"/>
            <a:ext cx="1776704" cy="2654812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44885" y="938641"/>
            <a:ext cx="1776704" cy="2654812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9/16/2010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954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144" y="900467"/>
            <a:ext cx="1777404" cy="37526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298458" indent="0">
              <a:buNone/>
              <a:defRPr sz="1300" b="1"/>
            </a:lvl2pPr>
            <a:lvl3pPr marL="596918" indent="0">
              <a:buNone/>
              <a:defRPr sz="1100" b="1"/>
            </a:lvl3pPr>
            <a:lvl4pPr marL="895374" indent="0">
              <a:buNone/>
              <a:defRPr sz="1000" b="1"/>
            </a:lvl4pPr>
            <a:lvl5pPr marL="1193833" indent="0">
              <a:buNone/>
              <a:defRPr sz="1000" b="1"/>
            </a:lvl5pPr>
            <a:lvl6pPr marL="1492290" indent="0">
              <a:buNone/>
              <a:defRPr sz="1000" b="1"/>
            </a:lvl6pPr>
            <a:lvl7pPr marL="1790748" indent="0">
              <a:buNone/>
              <a:defRPr sz="1000" b="1"/>
            </a:lvl7pPr>
            <a:lvl8pPr marL="2089205" indent="0">
              <a:buNone/>
              <a:defRPr sz="1000" b="1"/>
            </a:lvl8pPr>
            <a:lvl9pPr marL="2387663" indent="0">
              <a:buNone/>
              <a:defRPr sz="1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1144" y="1275734"/>
            <a:ext cx="1777404" cy="2317725"/>
          </a:xfrm>
        </p:spPr>
        <p:txBody>
          <a:bodyPr/>
          <a:lstStyle>
            <a:lvl1pPr>
              <a:defRPr sz="16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43500" y="900467"/>
            <a:ext cx="1778101" cy="37526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298458" indent="0">
              <a:buNone/>
              <a:defRPr sz="1300" b="1"/>
            </a:lvl2pPr>
            <a:lvl3pPr marL="596918" indent="0">
              <a:buNone/>
              <a:defRPr sz="1100" b="1"/>
            </a:lvl3pPr>
            <a:lvl4pPr marL="895374" indent="0">
              <a:buNone/>
              <a:defRPr sz="1000" b="1"/>
            </a:lvl4pPr>
            <a:lvl5pPr marL="1193833" indent="0">
              <a:buNone/>
              <a:defRPr sz="1000" b="1"/>
            </a:lvl5pPr>
            <a:lvl6pPr marL="1492290" indent="0">
              <a:buNone/>
              <a:defRPr sz="1000" b="1"/>
            </a:lvl6pPr>
            <a:lvl7pPr marL="1790748" indent="0">
              <a:buNone/>
              <a:defRPr sz="1000" b="1"/>
            </a:lvl7pPr>
            <a:lvl8pPr marL="2089205" indent="0">
              <a:buNone/>
              <a:defRPr sz="1000" b="1"/>
            </a:lvl8pPr>
            <a:lvl9pPr marL="2387663" indent="0">
              <a:buNone/>
              <a:defRPr sz="1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43500" y="1275734"/>
            <a:ext cx="1778101" cy="2317725"/>
          </a:xfrm>
        </p:spPr>
        <p:txBody>
          <a:bodyPr/>
          <a:lstStyle>
            <a:lvl1pPr>
              <a:defRPr sz="16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9/16/2010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499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9/16/2010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230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9/16/2010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540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145" y="160165"/>
            <a:ext cx="1323448" cy="681628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2781" y="160179"/>
            <a:ext cx="2248816" cy="3433284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6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145" y="841799"/>
            <a:ext cx="1323448" cy="2751657"/>
          </a:xfrm>
        </p:spPr>
        <p:txBody>
          <a:bodyPr/>
          <a:lstStyle>
            <a:lvl1pPr marL="0" indent="0">
              <a:buNone/>
              <a:defRPr sz="800"/>
            </a:lvl1pPr>
            <a:lvl2pPr marL="298458" indent="0">
              <a:buNone/>
              <a:defRPr sz="800"/>
            </a:lvl2pPr>
            <a:lvl3pPr marL="596918" indent="0">
              <a:buNone/>
              <a:defRPr sz="800"/>
            </a:lvl3pPr>
            <a:lvl4pPr marL="895374" indent="0">
              <a:buNone/>
              <a:defRPr sz="600"/>
            </a:lvl4pPr>
            <a:lvl5pPr marL="1193833" indent="0">
              <a:buNone/>
              <a:defRPr sz="600"/>
            </a:lvl5pPr>
            <a:lvl6pPr marL="1492290" indent="0">
              <a:buNone/>
              <a:defRPr sz="600"/>
            </a:lvl6pPr>
            <a:lvl7pPr marL="1790748" indent="0">
              <a:buNone/>
              <a:defRPr sz="600"/>
            </a:lvl7pPr>
            <a:lvl8pPr marL="2089205" indent="0">
              <a:buNone/>
              <a:defRPr sz="600"/>
            </a:lvl8pPr>
            <a:lvl9pPr marL="2387663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9/16/2010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241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8486" y="2815920"/>
            <a:ext cx="2413635" cy="332434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8486" y="359447"/>
            <a:ext cx="2413635" cy="2413636"/>
          </a:xfrm>
        </p:spPr>
        <p:txBody>
          <a:bodyPr/>
          <a:lstStyle>
            <a:lvl1pPr marL="0" indent="0">
              <a:buNone/>
              <a:defRPr sz="2300"/>
            </a:lvl1pPr>
            <a:lvl2pPr marL="298458" indent="0">
              <a:buNone/>
              <a:defRPr sz="1900"/>
            </a:lvl2pPr>
            <a:lvl3pPr marL="596918" indent="0">
              <a:buNone/>
              <a:defRPr sz="1600"/>
            </a:lvl3pPr>
            <a:lvl4pPr marL="895374" indent="0">
              <a:buNone/>
              <a:defRPr sz="1300"/>
            </a:lvl4pPr>
            <a:lvl5pPr marL="1193833" indent="0">
              <a:buNone/>
              <a:defRPr sz="1300"/>
            </a:lvl5pPr>
            <a:lvl6pPr marL="1492290" indent="0">
              <a:buNone/>
              <a:defRPr sz="1300"/>
            </a:lvl6pPr>
            <a:lvl7pPr marL="1790748" indent="0">
              <a:buNone/>
              <a:defRPr sz="1300"/>
            </a:lvl7pPr>
            <a:lvl8pPr marL="2089205" indent="0">
              <a:buNone/>
              <a:defRPr sz="1300"/>
            </a:lvl8pPr>
            <a:lvl9pPr marL="2387663" indent="0">
              <a:buNone/>
              <a:defRPr sz="13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8486" y="3148351"/>
            <a:ext cx="2413635" cy="472112"/>
          </a:xfrm>
        </p:spPr>
        <p:txBody>
          <a:bodyPr/>
          <a:lstStyle>
            <a:lvl1pPr marL="0" indent="0">
              <a:buNone/>
              <a:defRPr sz="800"/>
            </a:lvl1pPr>
            <a:lvl2pPr marL="298458" indent="0">
              <a:buNone/>
              <a:defRPr sz="800"/>
            </a:lvl2pPr>
            <a:lvl3pPr marL="596918" indent="0">
              <a:buNone/>
              <a:defRPr sz="800"/>
            </a:lvl3pPr>
            <a:lvl4pPr marL="895374" indent="0">
              <a:buNone/>
              <a:defRPr sz="600"/>
            </a:lvl4pPr>
            <a:lvl5pPr marL="1193833" indent="0">
              <a:buNone/>
              <a:defRPr sz="600"/>
            </a:lvl5pPr>
            <a:lvl6pPr marL="1492290" indent="0">
              <a:buNone/>
              <a:defRPr sz="600"/>
            </a:lvl6pPr>
            <a:lvl7pPr marL="1790748" indent="0">
              <a:buNone/>
              <a:defRPr sz="600"/>
            </a:lvl7pPr>
            <a:lvl8pPr marL="2089205" indent="0">
              <a:buNone/>
              <a:defRPr sz="600"/>
            </a:lvl8pPr>
            <a:lvl9pPr marL="2387663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9/16/2010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991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1139" y="161100"/>
            <a:ext cx="3620453" cy="670454"/>
          </a:xfrm>
          <a:prstGeom prst="rect">
            <a:avLst/>
          </a:prstGeom>
        </p:spPr>
        <p:txBody>
          <a:bodyPr vert="horz" lIns="59693" tIns="29846" rIns="59693" bIns="2984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139" y="938641"/>
            <a:ext cx="3620453" cy="2654812"/>
          </a:xfrm>
          <a:prstGeom prst="rect">
            <a:avLst/>
          </a:prstGeom>
        </p:spPr>
        <p:txBody>
          <a:bodyPr vert="horz" lIns="59693" tIns="29846" rIns="59693" bIns="2984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1136" y="3728480"/>
            <a:ext cx="938636" cy="214174"/>
          </a:xfrm>
          <a:prstGeom prst="rect">
            <a:avLst/>
          </a:prstGeom>
        </p:spPr>
        <p:txBody>
          <a:bodyPr vert="horz" lIns="59693" tIns="29846" rIns="59693" bIns="29846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72217-DC24-48CD-AE89-68C8C8D878B4}" type="datetimeFigureOut">
              <a:rPr lang="en-US" smtClean="0"/>
              <a:t>9/16/2010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74434" y="3728480"/>
            <a:ext cx="1273863" cy="214174"/>
          </a:xfrm>
          <a:prstGeom prst="rect">
            <a:avLst/>
          </a:prstGeom>
        </p:spPr>
        <p:txBody>
          <a:bodyPr vert="horz" lIns="59693" tIns="29846" rIns="59693" bIns="29846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82953" y="3728480"/>
            <a:ext cx="938636" cy="214174"/>
          </a:xfrm>
          <a:prstGeom prst="rect">
            <a:avLst/>
          </a:prstGeom>
        </p:spPr>
        <p:txBody>
          <a:bodyPr vert="horz" lIns="59693" tIns="29846" rIns="59693" bIns="29846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946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96918" rtl="0" eaLnBrk="1" latinLnBrk="0" hangingPunct="1">
        <a:spcBef>
          <a:spcPct val="0"/>
        </a:spcBef>
        <a:buNone/>
        <a:defRPr sz="2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44" indent="-223844" algn="l" defTabSz="596918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484994" indent="-186536" algn="l" defTabSz="596918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746146" indent="-149229" algn="l" defTabSz="596918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44603" indent="-149229" algn="l" defTabSz="596918" rtl="0" eaLnBrk="1" latinLnBrk="0" hangingPunct="1">
        <a:spcBef>
          <a:spcPct val="20000"/>
        </a:spcBef>
        <a:buFont typeface="Arial" pitchFamily="34" charset="0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43061" indent="-149229" algn="l" defTabSz="596918" rtl="0" eaLnBrk="1" latinLnBrk="0" hangingPunct="1">
        <a:spcBef>
          <a:spcPct val="20000"/>
        </a:spcBef>
        <a:buFont typeface="Arial" pitchFamily="34" charset="0"/>
        <a:buChar char="»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1519" indent="-149229" algn="l" defTabSz="596918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39976" indent="-149229" algn="l" defTabSz="596918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38434" indent="-149229" algn="l" defTabSz="596918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36891" indent="-149229" algn="l" defTabSz="596918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96918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98458" algn="l" defTabSz="596918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96918" algn="l" defTabSz="596918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895374" algn="l" defTabSz="596918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193833" algn="l" defTabSz="596918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492290" algn="l" defTabSz="596918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790748" algn="l" defTabSz="596918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2089205" algn="l" defTabSz="596918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387663" algn="l" defTabSz="596918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51292" y="145916"/>
            <a:ext cx="3920140" cy="3730892"/>
            <a:chOff x="58707" y="109269"/>
            <a:chExt cx="3920140" cy="3730892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98622" y="294554"/>
              <a:ext cx="276477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Group 31"/>
            <p:cNvGrpSpPr/>
            <p:nvPr/>
          </p:nvGrpSpPr>
          <p:grpSpPr>
            <a:xfrm>
              <a:off x="65187" y="109269"/>
              <a:ext cx="2798205" cy="1279748"/>
              <a:chOff x="65187" y="109269"/>
              <a:chExt cx="2798205" cy="1161479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98622" y="109269"/>
                <a:ext cx="2764770" cy="1007141"/>
              </a:xfrm>
              <a:prstGeom prst="rect">
                <a:avLst/>
              </a:prstGeom>
              <a:noFill/>
              <a:ln w="63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100" b="1" dirty="0" smtClean="0">
                    <a:solidFill>
                      <a:schemeClr val="tx1"/>
                    </a:solidFill>
                  </a:rPr>
                  <a:t>Submodel</a:t>
                </a:r>
                <a:endParaRPr lang="en-US" sz="1100" b="1" dirty="0">
                  <a:solidFill>
                    <a:schemeClr val="tx1"/>
                  </a:solidFill>
                </a:endParaRPr>
              </a:p>
              <a:p>
                <a:r>
                  <a:rPr lang="en-US" sz="900" dirty="0" smtClean="0">
                    <a:solidFill>
                      <a:schemeClr val="tx1"/>
                    </a:solidFill>
                  </a:rPr>
                  <a:t>id: </a:t>
                </a:r>
                <a:r>
                  <a:rPr lang="en-US" sz="900" dirty="0" err="1" smtClean="0">
                    <a:solidFill>
                      <a:schemeClr val="tx1"/>
                    </a:solidFill>
                  </a:rPr>
                  <a:t>SId</a:t>
                </a:r>
                <a:r>
                  <a:rPr lang="en-US" sz="9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900" dirty="0" smtClean="0">
                    <a:solidFill>
                      <a:schemeClr val="tx1"/>
                    </a:solidFill>
                  </a:rPr>
                  <a:t>{use=“optional”}</a:t>
                </a:r>
              </a:p>
              <a:p>
                <a:r>
                  <a:rPr lang="en-US" sz="900" dirty="0" err="1" smtClean="0">
                    <a:solidFill>
                      <a:schemeClr val="tx1"/>
                    </a:solidFill>
                  </a:rPr>
                  <a:t>areaConversionFactor</a:t>
                </a:r>
                <a:r>
                  <a:rPr lang="en-US" sz="900" dirty="0" smtClean="0">
                    <a:solidFill>
                      <a:schemeClr val="tx1"/>
                    </a:solidFill>
                  </a:rPr>
                  <a:t>: </a:t>
                </a:r>
                <a:r>
                  <a:rPr lang="en-US" sz="900" dirty="0" err="1" smtClean="0">
                    <a:solidFill>
                      <a:schemeClr val="tx1"/>
                    </a:solidFill>
                  </a:rPr>
                  <a:t>SIdRef</a:t>
                </a:r>
                <a:r>
                  <a:rPr lang="en-US" sz="9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900" dirty="0" smtClean="0">
                    <a:solidFill>
                      <a:schemeClr val="tx1"/>
                    </a:solidFill>
                  </a:rPr>
                  <a:t>{use=“optional”}</a:t>
                </a:r>
              </a:p>
              <a:p>
                <a:r>
                  <a:rPr lang="en-US" sz="900" dirty="0" err="1" smtClean="0">
                    <a:solidFill>
                      <a:schemeClr val="tx1"/>
                    </a:solidFill>
                  </a:rPr>
                  <a:t>lengthConversionFactor</a:t>
                </a:r>
                <a:r>
                  <a:rPr lang="en-US" sz="900" dirty="0" smtClean="0">
                    <a:solidFill>
                      <a:schemeClr val="tx1"/>
                    </a:solidFill>
                  </a:rPr>
                  <a:t>: </a:t>
                </a:r>
                <a:r>
                  <a:rPr lang="en-US" sz="900" dirty="0" err="1" smtClean="0">
                    <a:solidFill>
                      <a:schemeClr val="tx1"/>
                    </a:solidFill>
                  </a:rPr>
                  <a:t>SIdRef</a:t>
                </a:r>
                <a:r>
                  <a:rPr lang="en-US" sz="9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900" dirty="0" smtClean="0">
                    <a:solidFill>
                      <a:schemeClr val="tx1"/>
                    </a:solidFill>
                  </a:rPr>
                  <a:t>{use=“optional”}</a:t>
                </a:r>
              </a:p>
              <a:p>
                <a:r>
                  <a:rPr lang="en-US" sz="900" dirty="0" err="1" smtClean="0">
                    <a:solidFill>
                      <a:schemeClr val="tx1"/>
                    </a:solidFill>
                  </a:rPr>
                  <a:t>substanceConversionFactor</a:t>
                </a:r>
                <a:r>
                  <a:rPr lang="en-US" sz="900" dirty="0" smtClean="0">
                    <a:solidFill>
                      <a:schemeClr val="tx1"/>
                    </a:solidFill>
                  </a:rPr>
                  <a:t>: </a:t>
                </a:r>
                <a:r>
                  <a:rPr lang="en-US" sz="900" dirty="0" err="1" smtClean="0">
                    <a:solidFill>
                      <a:schemeClr val="tx1"/>
                    </a:solidFill>
                  </a:rPr>
                  <a:t>SIdRef</a:t>
                </a:r>
                <a:r>
                  <a:rPr lang="en-US" sz="9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900" dirty="0" smtClean="0">
                    <a:solidFill>
                      <a:schemeClr val="tx1"/>
                    </a:solidFill>
                  </a:rPr>
                  <a:t>{use=“optional”}</a:t>
                </a:r>
              </a:p>
              <a:p>
                <a:r>
                  <a:rPr lang="en-US" sz="900" dirty="0" err="1" smtClean="0">
                    <a:solidFill>
                      <a:schemeClr val="tx1"/>
                    </a:solidFill>
                  </a:rPr>
                  <a:t>timeConversionFactor</a:t>
                </a:r>
                <a:r>
                  <a:rPr lang="en-US" sz="900" dirty="0" smtClean="0">
                    <a:solidFill>
                      <a:schemeClr val="tx1"/>
                    </a:solidFill>
                  </a:rPr>
                  <a:t>: </a:t>
                </a:r>
                <a:r>
                  <a:rPr lang="en-US" sz="900" dirty="0" err="1" smtClean="0">
                    <a:solidFill>
                      <a:schemeClr val="tx1"/>
                    </a:solidFill>
                  </a:rPr>
                  <a:t>SIdRef</a:t>
                </a:r>
                <a:r>
                  <a:rPr lang="en-US" sz="9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900" dirty="0" smtClean="0">
                    <a:solidFill>
                      <a:schemeClr val="tx1"/>
                    </a:solidFill>
                  </a:rPr>
                  <a:t>{use=“optional”}</a:t>
                </a:r>
              </a:p>
              <a:p>
                <a:r>
                  <a:rPr lang="en-US" sz="900" dirty="0" err="1" smtClean="0">
                    <a:solidFill>
                      <a:schemeClr val="tx1"/>
                    </a:solidFill>
                  </a:rPr>
                  <a:t>volumeConversionFactor</a:t>
                </a:r>
                <a:r>
                  <a:rPr lang="en-US" sz="900" dirty="0" smtClean="0">
                    <a:solidFill>
                      <a:schemeClr val="tx1"/>
                    </a:solidFill>
                  </a:rPr>
                  <a:t>: </a:t>
                </a:r>
                <a:r>
                  <a:rPr lang="en-US" sz="900" dirty="0" err="1" smtClean="0">
                    <a:solidFill>
                      <a:schemeClr val="tx1"/>
                    </a:solidFill>
                  </a:rPr>
                  <a:t>SIdRef</a:t>
                </a:r>
                <a:r>
                  <a:rPr lang="en-US" sz="9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900" dirty="0" smtClean="0">
                    <a:solidFill>
                      <a:schemeClr val="tx1"/>
                    </a:solidFill>
                  </a:rPr>
                  <a:t>{use=“optional”}</a:t>
                </a:r>
              </a:p>
              <a:p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Diamond 33"/>
              <p:cNvSpPr/>
              <p:nvPr/>
            </p:nvSpPr>
            <p:spPr>
              <a:xfrm>
                <a:off x="65187" y="1118350"/>
                <a:ext cx="66869" cy="152398"/>
              </a:xfrm>
              <a:prstGeom prst="diamond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spcCol="0"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5" name="Elbow Connector 34"/>
            <p:cNvCxnSpPr>
              <a:stCxn id="34" idx="2"/>
              <a:endCxn id="53" idx="0"/>
            </p:cNvCxnSpPr>
            <p:nvPr/>
          </p:nvCxnSpPr>
          <p:spPr>
            <a:xfrm rot="16200000" flipH="1">
              <a:off x="503969" y="983669"/>
              <a:ext cx="162758" cy="973453"/>
            </a:xfrm>
            <a:prstGeom prst="bentConnector3">
              <a:avLst>
                <a:gd name="adj1" fmla="val 37853"/>
              </a:avLst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Elbow Connector 35"/>
            <p:cNvCxnSpPr>
              <a:stCxn id="50" idx="2"/>
              <a:endCxn id="44" idx="0"/>
            </p:cNvCxnSpPr>
            <p:nvPr/>
          </p:nvCxnSpPr>
          <p:spPr>
            <a:xfrm rot="16200000" flipH="1">
              <a:off x="562239" y="2719398"/>
              <a:ext cx="282302" cy="1014661"/>
            </a:xfrm>
            <a:prstGeom prst="bentConnector3">
              <a:avLst>
                <a:gd name="adj1" fmla="val 50000"/>
              </a:avLst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Elbow Connector 36"/>
            <p:cNvCxnSpPr>
              <a:stCxn id="34" idx="2"/>
              <a:endCxn id="49" idx="0"/>
            </p:cNvCxnSpPr>
            <p:nvPr/>
          </p:nvCxnSpPr>
          <p:spPr>
            <a:xfrm rot="16200000" flipH="1">
              <a:off x="-107288" y="1594926"/>
              <a:ext cx="1236982" cy="825163"/>
            </a:xfrm>
            <a:prstGeom prst="bentConnector3">
              <a:avLst>
                <a:gd name="adj1" fmla="val 85962"/>
              </a:avLst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Group 37"/>
            <p:cNvGrpSpPr/>
            <p:nvPr/>
          </p:nvGrpSpPr>
          <p:grpSpPr>
            <a:xfrm>
              <a:off x="3396678" y="109269"/>
              <a:ext cx="582169" cy="422032"/>
              <a:chOff x="4453762" y="214881"/>
              <a:chExt cx="582169" cy="422032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4453762" y="214881"/>
                <a:ext cx="582169" cy="304800"/>
              </a:xfrm>
              <a:prstGeom prst="rect">
                <a:avLst/>
              </a:prstGeom>
              <a:noFill/>
              <a:ln w="63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spcCol="0" rtlCol="0" anchor="ctr"/>
              <a:lstStyle/>
              <a:p>
                <a:pPr algn="ctr"/>
                <a:r>
                  <a:rPr lang="en-US" sz="1100" b="1" dirty="0">
                    <a:solidFill>
                      <a:schemeClr val="tx1"/>
                    </a:solidFill>
                  </a:rPr>
                  <a:t>SBase</a:t>
                </a:r>
              </a:p>
            </p:txBody>
          </p:sp>
          <p:sp>
            <p:nvSpPr>
              <p:cNvPr id="40" name="Isosceles Triangle 39"/>
              <p:cNvSpPr/>
              <p:nvPr/>
            </p:nvSpPr>
            <p:spPr>
              <a:xfrm>
                <a:off x="4682364" y="522613"/>
                <a:ext cx="159199" cy="114300"/>
              </a:xfrm>
              <a:prstGeom prst="triangle">
                <a:avLst/>
              </a:prstGeom>
              <a:noFill/>
              <a:ln w="63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spcCol="0" rtlCol="0" anchor="ctr"/>
              <a:lstStyle/>
              <a:p>
                <a:pPr algn="ctr"/>
                <a:endParaRPr lang="en-US" sz="1100" b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41" name="Elbow Connector 40"/>
            <p:cNvCxnSpPr>
              <a:stCxn id="49" idx="3"/>
              <a:endCxn id="40" idx="3"/>
            </p:cNvCxnSpPr>
            <p:nvPr/>
          </p:nvCxnSpPr>
          <p:spPr>
            <a:xfrm flipV="1">
              <a:off x="1652298" y="531301"/>
              <a:ext cx="2052582" cy="2247098"/>
            </a:xfrm>
            <a:prstGeom prst="bentConnector2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41"/>
            <p:cNvSpPr/>
            <p:nvPr/>
          </p:nvSpPr>
          <p:spPr>
            <a:xfrm>
              <a:off x="65288" y="2273199"/>
              <a:ext cx="880369" cy="369332"/>
            </a:xfrm>
            <a:prstGeom prst="rect">
              <a:avLst/>
            </a:prstGeom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sz="900" dirty="0" err="1" smtClean="0"/>
                <a:t>listOfDeletions</a:t>
              </a:r>
              <a:endParaRPr lang="en-US" sz="900" dirty="0"/>
            </a:p>
            <a:p>
              <a:r>
                <a:rPr lang="en-US" sz="900" dirty="0"/>
                <a:t>0,1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8707" y="1283534"/>
              <a:ext cx="639919" cy="230832"/>
            </a:xfrm>
            <a:prstGeom prst="rect">
              <a:avLst/>
            </a:prstGeom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sz="900" dirty="0" err="1" smtClean="0"/>
                <a:t>modelRef</a:t>
              </a:r>
              <a:endParaRPr lang="en-US" sz="900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86236" y="3367880"/>
              <a:ext cx="1648969" cy="472281"/>
            </a:xfrm>
            <a:prstGeom prst="rect">
              <a:avLst/>
            </a:prstGeom>
            <a:noFill/>
            <a:ln w="63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t"/>
            <a:lstStyle/>
            <a:p>
              <a:pPr algn="ctr"/>
              <a:r>
                <a:rPr lang="en-US" sz="1100" b="1" dirty="0" smtClean="0">
                  <a:solidFill>
                    <a:schemeClr val="tx1"/>
                  </a:solidFill>
                </a:rPr>
                <a:t>Deletion</a:t>
              </a:r>
            </a:p>
            <a:p>
              <a:r>
                <a:rPr lang="en-US" sz="900" dirty="0">
                  <a:solidFill>
                    <a:schemeClr val="tx1"/>
                  </a:solidFill>
                </a:rPr>
                <a:t>id: </a:t>
              </a:r>
              <a:r>
                <a:rPr lang="en-US" sz="900" dirty="0" err="1" smtClean="0">
                  <a:solidFill>
                    <a:schemeClr val="tx1"/>
                  </a:solidFill>
                </a:rPr>
                <a:t>SId</a:t>
              </a:r>
              <a:r>
                <a:rPr lang="en-US" sz="900" dirty="0" smtClean="0">
                  <a:solidFill>
                    <a:schemeClr val="tx1"/>
                  </a:solidFill>
                </a:rPr>
                <a:t> </a:t>
              </a:r>
              <a:r>
                <a:rPr lang="en-US" sz="900" dirty="0">
                  <a:solidFill>
                    <a:schemeClr val="tx1"/>
                  </a:solidFill>
                </a:rPr>
                <a:t>{use=“optional</a:t>
              </a:r>
              <a:r>
                <a:rPr lang="en-US" sz="900" dirty="0" smtClean="0">
                  <a:solidFill>
                    <a:schemeClr val="tx1"/>
                  </a:solidFill>
                </a:rPr>
                <a:t>”}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41927" y="3027457"/>
              <a:ext cx="575799" cy="369332"/>
            </a:xfrm>
            <a:prstGeom prst="rect">
              <a:avLst/>
            </a:prstGeom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sz="900" dirty="0" smtClean="0"/>
                <a:t>deletion</a:t>
              </a:r>
              <a:endParaRPr lang="en-US" sz="900" dirty="0"/>
            </a:p>
            <a:p>
              <a:r>
                <a:rPr lang="en-US" sz="900" dirty="0"/>
                <a:t>0,…,*</a:t>
              </a:r>
            </a:p>
          </p:txBody>
        </p:sp>
        <p:cxnSp>
          <p:nvCxnSpPr>
            <p:cNvPr id="46" name="Elbow Connector 45"/>
            <p:cNvCxnSpPr>
              <a:stCxn id="53" idx="3"/>
              <a:endCxn id="40" idx="3"/>
            </p:cNvCxnSpPr>
            <p:nvPr/>
          </p:nvCxnSpPr>
          <p:spPr>
            <a:xfrm flipV="1">
              <a:off x="1948878" y="531301"/>
              <a:ext cx="1756002" cy="1357024"/>
            </a:xfrm>
            <a:prstGeom prst="bentConnector2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Elbow Connector 46"/>
            <p:cNvCxnSpPr>
              <a:stCxn id="55" idx="3"/>
              <a:endCxn id="40" idx="3"/>
            </p:cNvCxnSpPr>
            <p:nvPr/>
          </p:nvCxnSpPr>
          <p:spPr>
            <a:xfrm flipV="1">
              <a:off x="3439768" y="531301"/>
              <a:ext cx="265112" cy="2572133"/>
            </a:xfrm>
            <a:prstGeom prst="bentConnector2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Group 47"/>
            <p:cNvGrpSpPr/>
            <p:nvPr/>
          </p:nvGrpSpPr>
          <p:grpSpPr>
            <a:xfrm>
              <a:off x="162625" y="2625999"/>
              <a:ext cx="1489673" cy="459579"/>
              <a:chOff x="162625" y="2625999"/>
              <a:chExt cx="1489673" cy="459579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195272" y="2625999"/>
                <a:ext cx="1457026" cy="304800"/>
              </a:xfrm>
              <a:prstGeom prst="rect">
                <a:avLst/>
              </a:prstGeom>
              <a:noFill/>
              <a:ln w="63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spcCol="0" rtlCol="0" anchor="ctr"/>
              <a:lstStyle/>
              <a:p>
                <a:pPr algn="ctr"/>
                <a:r>
                  <a:rPr lang="en-US" sz="1100" b="1" dirty="0" err="1" smtClean="0">
                    <a:solidFill>
                      <a:schemeClr val="tx1"/>
                    </a:solidFill>
                  </a:rPr>
                  <a:t>ListOfDeletions</a:t>
                </a:r>
                <a:endParaRPr lang="en-US" sz="11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Diamond 49"/>
              <p:cNvSpPr/>
              <p:nvPr/>
            </p:nvSpPr>
            <p:spPr>
              <a:xfrm>
                <a:off x="162625" y="2933180"/>
                <a:ext cx="66869" cy="152398"/>
              </a:xfrm>
              <a:prstGeom prst="diamond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spcCol="0"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1" name="Elbow Connector 50"/>
            <p:cNvCxnSpPr>
              <a:stCxn id="33" idx="3"/>
              <a:endCxn id="40" idx="3"/>
            </p:cNvCxnSpPr>
            <p:nvPr/>
          </p:nvCxnSpPr>
          <p:spPr>
            <a:xfrm flipV="1">
              <a:off x="2863392" y="531301"/>
              <a:ext cx="841488" cy="132815"/>
            </a:xfrm>
            <a:prstGeom prst="bentConnector2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 51"/>
            <p:cNvGrpSpPr/>
            <p:nvPr/>
          </p:nvGrpSpPr>
          <p:grpSpPr>
            <a:xfrm>
              <a:off x="195272" y="1551775"/>
              <a:ext cx="1753606" cy="673100"/>
              <a:chOff x="195272" y="1551775"/>
              <a:chExt cx="1753606" cy="673100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195272" y="1551775"/>
                <a:ext cx="1753606" cy="673100"/>
              </a:xfrm>
              <a:prstGeom prst="rect">
                <a:avLst/>
              </a:prstGeom>
              <a:noFill/>
              <a:ln w="63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spcCol="0" rtlCol="0" anchor="t"/>
              <a:lstStyle/>
              <a:p>
                <a:pPr algn="ctr"/>
                <a:r>
                  <a:rPr lang="en-US" sz="1100" b="1" dirty="0" err="1" smtClean="0">
                    <a:solidFill>
                      <a:schemeClr val="tx1"/>
                    </a:solidFill>
                  </a:rPr>
                  <a:t>ModelRef</a:t>
                </a:r>
                <a:endParaRPr lang="en-US" sz="1100" b="1" dirty="0" smtClean="0">
                  <a:solidFill>
                    <a:schemeClr val="tx1"/>
                  </a:solidFill>
                </a:endParaRPr>
              </a:p>
              <a:p>
                <a:r>
                  <a:rPr lang="en-US" sz="900" dirty="0" err="1" smtClean="0">
                    <a:solidFill>
                      <a:schemeClr val="tx1"/>
                    </a:solidFill>
                  </a:rPr>
                  <a:t>modelID</a:t>
                </a:r>
                <a:r>
                  <a:rPr lang="en-US" sz="900" dirty="0" smtClean="0">
                    <a:solidFill>
                      <a:schemeClr val="tx1"/>
                    </a:solidFill>
                  </a:rPr>
                  <a:t>: </a:t>
                </a:r>
                <a:r>
                  <a:rPr lang="en-US" sz="900" dirty="0" err="1" smtClean="0">
                    <a:solidFill>
                      <a:schemeClr val="tx1"/>
                    </a:solidFill>
                  </a:rPr>
                  <a:t>SIdRef</a:t>
                </a:r>
                <a:r>
                  <a:rPr lang="en-US" sz="9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900" dirty="0" smtClean="0">
                    <a:solidFill>
                      <a:schemeClr val="tx1"/>
                    </a:solidFill>
                  </a:rPr>
                  <a:t>{use=“optional”}</a:t>
                </a:r>
              </a:p>
              <a:p>
                <a:r>
                  <a:rPr lang="en-US" sz="900" dirty="0" err="1" smtClean="0">
                    <a:solidFill>
                      <a:schemeClr val="tx1"/>
                    </a:solidFill>
                  </a:rPr>
                  <a:t>xlink:href</a:t>
                </a:r>
                <a:r>
                  <a:rPr lang="en-US" sz="900" dirty="0" smtClean="0">
                    <a:solidFill>
                      <a:schemeClr val="tx1"/>
                    </a:solidFill>
                  </a:rPr>
                  <a:t>: string {use=“optional”}</a:t>
                </a:r>
              </a:p>
              <a:p>
                <a:r>
                  <a:rPr lang="en-US" sz="900" dirty="0" smtClean="0">
                    <a:solidFill>
                      <a:schemeClr val="tx1"/>
                    </a:solidFill>
                  </a:rPr>
                  <a:t>md5: string {use=“optional”}</a:t>
                </a:r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4" name="Straight Connector 53"/>
              <p:cNvCxnSpPr/>
              <p:nvPr/>
            </p:nvCxnSpPr>
            <p:spPr>
              <a:xfrm>
                <a:off x="201406" y="1731911"/>
                <a:ext cx="1747472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" name="Rectangle 54"/>
            <p:cNvSpPr/>
            <p:nvPr/>
          </p:nvSpPr>
          <p:spPr>
            <a:xfrm>
              <a:off x="2489787" y="2951034"/>
              <a:ext cx="949981" cy="304800"/>
            </a:xfrm>
            <a:prstGeom prst="rect">
              <a:avLst/>
            </a:prstGeom>
            <a:noFill/>
            <a:ln w="63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r>
                <a:rPr lang="en-US" sz="1100" b="1" dirty="0" err="1" smtClean="0">
                  <a:solidFill>
                    <a:schemeClr val="tx1"/>
                  </a:solidFill>
                </a:rPr>
                <a:t>Subelement</a:t>
              </a:r>
              <a:endParaRPr 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56" name="Isosceles Triangle 55"/>
            <p:cNvSpPr/>
            <p:nvPr/>
          </p:nvSpPr>
          <p:spPr>
            <a:xfrm>
              <a:off x="2885177" y="3255834"/>
              <a:ext cx="159199" cy="114300"/>
            </a:xfrm>
            <a:prstGeom prst="triangle">
              <a:avLst/>
            </a:prstGeom>
            <a:noFill/>
            <a:ln w="63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 sz="1100" b="1" dirty="0">
                <a:solidFill>
                  <a:schemeClr val="tx1"/>
                </a:solidFill>
              </a:endParaRPr>
            </a:p>
          </p:txBody>
        </p:sp>
        <p:cxnSp>
          <p:nvCxnSpPr>
            <p:cNvPr id="57" name="Elbow Connector 56"/>
            <p:cNvCxnSpPr>
              <a:stCxn id="44" idx="3"/>
              <a:endCxn id="56" idx="3"/>
            </p:cNvCxnSpPr>
            <p:nvPr/>
          </p:nvCxnSpPr>
          <p:spPr>
            <a:xfrm flipV="1">
              <a:off x="2035205" y="3370134"/>
              <a:ext cx="929572" cy="233887"/>
            </a:xfrm>
            <a:prstGeom prst="bentConnector2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386236" y="3558300"/>
              <a:ext cx="1648969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8713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1875</TotalTime>
  <Words>93</Words>
  <Application>Microsoft Office PowerPoint</Application>
  <PresentationFormat>Custom</PresentationFormat>
  <Paragraphs>22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</dc:creator>
  <cp:lastModifiedBy>Sara</cp:lastModifiedBy>
  <cp:revision>26</cp:revision>
  <dcterms:created xsi:type="dcterms:W3CDTF">2010-09-15T17:30:40Z</dcterms:created>
  <dcterms:modified xsi:type="dcterms:W3CDTF">2010-09-17T01:03:30Z</dcterms:modified>
</cp:coreProperties>
</file>