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57600" cy="2193925"/>
  <p:notesSz cx="6858000" cy="9144000"/>
  <p:defaultTextStyle>
    <a:defPPr>
      <a:defRPr lang="en-US"/>
    </a:defPPr>
    <a:lvl1pPr marL="0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8850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7701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16551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55401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94251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33101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71951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910802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36" d="100"/>
          <a:sy n="236" d="100"/>
        </p:scale>
        <p:origin x="-1236" y="-84"/>
      </p:cViewPr>
      <p:guideLst>
        <p:guide orient="horz" pos="692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681543"/>
            <a:ext cx="3108960" cy="470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243224"/>
            <a:ext cx="2560320" cy="5606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8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7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16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55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9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33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71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10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" y="87862"/>
            <a:ext cx="822960" cy="18719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87862"/>
            <a:ext cx="2407920" cy="18719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6" y="1409801"/>
            <a:ext cx="3108960" cy="435738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6" y="929884"/>
            <a:ext cx="3108960" cy="479920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388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770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1655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5540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9425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3310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7195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91080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511918"/>
            <a:ext cx="1615440" cy="144789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" y="511918"/>
            <a:ext cx="1615440" cy="144789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8" y="491096"/>
            <a:ext cx="1616075" cy="20466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8850" indent="0">
              <a:buNone/>
              <a:defRPr sz="1100" b="1"/>
            </a:lvl2pPr>
            <a:lvl3pPr marL="477701" indent="0">
              <a:buNone/>
              <a:defRPr sz="900" b="1"/>
            </a:lvl3pPr>
            <a:lvl4pPr marL="716551" indent="0">
              <a:buNone/>
              <a:defRPr sz="800" b="1"/>
            </a:lvl4pPr>
            <a:lvl5pPr marL="955401" indent="0">
              <a:buNone/>
              <a:defRPr sz="800" b="1"/>
            </a:lvl5pPr>
            <a:lvl6pPr marL="1194251" indent="0">
              <a:buNone/>
              <a:defRPr sz="800" b="1"/>
            </a:lvl6pPr>
            <a:lvl7pPr marL="1433101" indent="0">
              <a:buNone/>
              <a:defRPr sz="800" b="1"/>
            </a:lvl7pPr>
            <a:lvl8pPr marL="1671951" indent="0">
              <a:buNone/>
              <a:defRPr sz="800" b="1"/>
            </a:lvl8pPr>
            <a:lvl9pPr marL="191080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8" y="695760"/>
            <a:ext cx="1616075" cy="1264047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4" y="491096"/>
            <a:ext cx="1616710" cy="20466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8850" indent="0">
              <a:buNone/>
              <a:defRPr sz="1100" b="1"/>
            </a:lvl2pPr>
            <a:lvl3pPr marL="477701" indent="0">
              <a:buNone/>
              <a:defRPr sz="900" b="1"/>
            </a:lvl3pPr>
            <a:lvl4pPr marL="716551" indent="0">
              <a:buNone/>
              <a:defRPr sz="800" b="1"/>
            </a:lvl4pPr>
            <a:lvl5pPr marL="955401" indent="0">
              <a:buNone/>
              <a:defRPr sz="800" b="1"/>
            </a:lvl5pPr>
            <a:lvl6pPr marL="1194251" indent="0">
              <a:buNone/>
              <a:defRPr sz="800" b="1"/>
            </a:lvl6pPr>
            <a:lvl7pPr marL="1433101" indent="0">
              <a:buNone/>
              <a:defRPr sz="800" b="1"/>
            </a:lvl7pPr>
            <a:lvl8pPr marL="1671951" indent="0">
              <a:buNone/>
              <a:defRPr sz="800" b="1"/>
            </a:lvl8pPr>
            <a:lvl9pPr marL="191080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4" y="695760"/>
            <a:ext cx="1616710" cy="1264047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" y="87351"/>
            <a:ext cx="1203326" cy="371748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1" y="87353"/>
            <a:ext cx="2044700" cy="1872455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1" y="459102"/>
            <a:ext cx="1203326" cy="1500707"/>
          </a:xfrm>
        </p:spPr>
        <p:txBody>
          <a:bodyPr/>
          <a:lstStyle>
            <a:lvl1pPr marL="0" indent="0">
              <a:buNone/>
              <a:defRPr sz="700"/>
            </a:lvl1pPr>
            <a:lvl2pPr marL="238850" indent="0">
              <a:buNone/>
              <a:defRPr sz="700"/>
            </a:lvl2pPr>
            <a:lvl3pPr marL="477701" indent="0">
              <a:buNone/>
              <a:defRPr sz="500"/>
            </a:lvl3pPr>
            <a:lvl4pPr marL="716551" indent="0">
              <a:buNone/>
              <a:defRPr sz="500"/>
            </a:lvl4pPr>
            <a:lvl5pPr marL="955401" indent="0">
              <a:buNone/>
              <a:defRPr sz="500"/>
            </a:lvl5pPr>
            <a:lvl6pPr marL="1194251" indent="0">
              <a:buNone/>
              <a:defRPr sz="500"/>
            </a:lvl6pPr>
            <a:lvl7pPr marL="1433101" indent="0">
              <a:buNone/>
              <a:defRPr sz="500"/>
            </a:lvl7pPr>
            <a:lvl8pPr marL="1671951" indent="0">
              <a:buNone/>
              <a:defRPr sz="500"/>
            </a:lvl8pPr>
            <a:lvl9pPr marL="191080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535751"/>
            <a:ext cx="2194560" cy="181305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196032"/>
            <a:ext cx="2194560" cy="1316355"/>
          </a:xfrm>
        </p:spPr>
        <p:txBody>
          <a:bodyPr/>
          <a:lstStyle>
            <a:lvl1pPr marL="0" indent="0">
              <a:buNone/>
              <a:defRPr sz="1700"/>
            </a:lvl1pPr>
            <a:lvl2pPr marL="238850" indent="0">
              <a:buNone/>
              <a:defRPr sz="1400"/>
            </a:lvl2pPr>
            <a:lvl3pPr marL="477701" indent="0">
              <a:buNone/>
              <a:defRPr sz="1200"/>
            </a:lvl3pPr>
            <a:lvl4pPr marL="716551" indent="0">
              <a:buNone/>
              <a:defRPr sz="1100"/>
            </a:lvl4pPr>
            <a:lvl5pPr marL="955401" indent="0">
              <a:buNone/>
              <a:defRPr sz="1100"/>
            </a:lvl5pPr>
            <a:lvl6pPr marL="1194251" indent="0">
              <a:buNone/>
              <a:defRPr sz="1100"/>
            </a:lvl6pPr>
            <a:lvl7pPr marL="1433101" indent="0">
              <a:buNone/>
              <a:defRPr sz="1100"/>
            </a:lvl7pPr>
            <a:lvl8pPr marL="1671951" indent="0">
              <a:buNone/>
              <a:defRPr sz="1100"/>
            </a:lvl8pPr>
            <a:lvl9pPr marL="1910802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1717053"/>
            <a:ext cx="2194560" cy="257483"/>
          </a:xfrm>
        </p:spPr>
        <p:txBody>
          <a:bodyPr/>
          <a:lstStyle>
            <a:lvl1pPr marL="0" indent="0">
              <a:buNone/>
              <a:defRPr sz="700"/>
            </a:lvl1pPr>
            <a:lvl2pPr marL="238850" indent="0">
              <a:buNone/>
              <a:defRPr sz="700"/>
            </a:lvl2pPr>
            <a:lvl3pPr marL="477701" indent="0">
              <a:buNone/>
              <a:defRPr sz="500"/>
            </a:lvl3pPr>
            <a:lvl4pPr marL="716551" indent="0">
              <a:buNone/>
              <a:defRPr sz="500"/>
            </a:lvl4pPr>
            <a:lvl5pPr marL="955401" indent="0">
              <a:buNone/>
              <a:defRPr sz="500"/>
            </a:lvl5pPr>
            <a:lvl6pPr marL="1194251" indent="0">
              <a:buNone/>
              <a:defRPr sz="500"/>
            </a:lvl6pPr>
            <a:lvl7pPr marL="1433101" indent="0">
              <a:buNone/>
              <a:defRPr sz="500"/>
            </a:lvl7pPr>
            <a:lvl8pPr marL="1671951" indent="0">
              <a:buNone/>
              <a:defRPr sz="500"/>
            </a:lvl8pPr>
            <a:lvl9pPr marL="191080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87861"/>
            <a:ext cx="3291840" cy="365654"/>
          </a:xfrm>
          <a:prstGeom prst="rect">
            <a:avLst/>
          </a:prstGeom>
        </p:spPr>
        <p:txBody>
          <a:bodyPr vert="horz" lIns="47770" tIns="23885" rIns="47770" bIns="2388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511918"/>
            <a:ext cx="3291840" cy="1447890"/>
          </a:xfrm>
          <a:prstGeom prst="rect">
            <a:avLst/>
          </a:prstGeom>
        </p:spPr>
        <p:txBody>
          <a:bodyPr vert="horz" lIns="47770" tIns="23885" rIns="47770" bIns="238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033448"/>
            <a:ext cx="853440" cy="116807"/>
          </a:xfrm>
          <a:prstGeom prst="rect">
            <a:avLst/>
          </a:prstGeom>
        </p:spPr>
        <p:txBody>
          <a:bodyPr vert="horz" lIns="47770" tIns="23885" rIns="47770" bIns="23885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033448"/>
            <a:ext cx="1158240" cy="116807"/>
          </a:xfrm>
          <a:prstGeom prst="rect">
            <a:avLst/>
          </a:prstGeom>
        </p:spPr>
        <p:txBody>
          <a:bodyPr vert="horz" lIns="47770" tIns="23885" rIns="47770" bIns="23885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033448"/>
            <a:ext cx="853440" cy="116807"/>
          </a:xfrm>
          <a:prstGeom prst="rect">
            <a:avLst/>
          </a:prstGeom>
        </p:spPr>
        <p:txBody>
          <a:bodyPr vert="horz" lIns="47770" tIns="23885" rIns="47770" bIns="23885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7701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138" indent="-179138" algn="l" defTabSz="47770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88132" indent="-149281" algn="l" defTabSz="477701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7125" indent="-119425" algn="l" defTabSz="47770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35976" indent="-119425" algn="l" defTabSz="477701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74826" indent="-119425" algn="l" defTabSz="477701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3676" indent="-119425" algn="l" defTabSz="477701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52527" indent="-119425" algn="l" defTabSz="477701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791377" indent="-119425" algn="l" defTabSz="477701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030227" indent="-119425" algn="l" defTabSz="477701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8850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7701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16551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55401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94251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33101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71951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10802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6200" y="69680"/>
            <a:ext cx="3483601" cy="2094082"/>
            <a:chOff x="76200" y="69680"/>
            <a:chExt cx="3483601" cy="2094082"/>
          </a:xfrm>
        </p:grpSpPr>
        <p:sp>
          <p:nvSpPr>
            <p:cNvPr id="18" name="Rectangle 17"/>
            <p:cNvSpPr/>
            <p:nvPr/>
          </p:nvSpPr>
          <p:spPr>
            <a:xfrm>
              <a:off x="145179" y="70254"/>
              <a:ext cx="2764770" cy="2438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SBML </a:t>
              </a:r>
              <a:r>
                <a:rPr lang="en-US" b="1" i="1" dirty="0">
                  <a:solidFill>
                    <a:srgbClr val="00B050"/>
                  </a:solidFill>
                </a:rPr>
                <a:t>(extended</a:t>
              </a:r>
              <a:r>
                <a:rPr lang="en-US" b="1" i="1" dirty="0" smtClean="0">
                  <a:solidFill>
                    <a:srgbClr val="00B050"/>
                  </a:solidFill>
                </a:rPr>
                <a:t>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Diamond 18"/>
            <p:cNvSpPr/>
            <p:nvPr/>
          </p:nvSpPr>
          <p:spPr>
            <a:xfrm>
              <a:off x="111341" y="312087"/>
              <a:ext cx="66869" cy="152398"/>
            </a:xfrm>
            <a:prstGeom prst="diamond">
              <a:avLst/>
            </a:prstGeom>
            <a:solidFill>
              <a:srgbClr val="00B050"/>
            </a:solidFill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Elbow Connector 19"/>
            <p:cNvCxnSpPr>
              <a:stCxn id="29" idx="2"/>
              <a:endCxn id="27" idx="0"/>
            </p:cNvCxnSpPr>
            <p:nvPr/>
          </p:nvCxnSpPr>
          <p:spPr>
            <a:xfrm rot="16200000" flipH="1">
              <a:off x="791743" y="734799"/>
              <a:ext cx="248734" cy="1006155"/>
            </a:xfrm>
            <a:prstGeom prst="bentConnector3">
              <a:avLst>
                <a:gd name="adj1" fmla="val 37539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033" y="656313"/>
              <a:ext cx="1648969" cy="304800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>
                  <a:solidFill>
                    <a:srgbClr val="0070C0"/>
                  </a:solidFill>
                </a:rPr>
                <a:t>ListOfModelDefinitions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77632" y="69680"/>
              <a:ext cx="582169" cy="24441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SBase</a:t>
              </a:r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3189116" y="313743"/>
              <a:ext cx="159199" cy="114300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Elbow Connector 24"/>
            <p:cNvCxnSpPr>
              <a:stCxn id="22" idx="3"/>
              <a:endCxn id="24" idx="3"/>
            </p:cNvCxnSpPr>
            <p:nvPr/>
          </p:nvCxnSpPr>
          <p:spPr>
            <a:xfrm flipV="1">
              <a:off x="2062002" y="428043"/>
              <a:ext cx="1206714" cy="380670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97799" y="371644"/>
              <a:ext cx="1252266" cy="369332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>
                  <a:solidFill>
                    <a:srgbClr val="00B050"/>
                  </a:solidFill>
                </a:rPr>
                <a:t>listOfModelDefinitions</a:t>
              </a:r>
              <a:endParaRPr lang="en-US" sz="900" dirty="0">
                <a:solidFill>
                  <a:srgbClr val="00B050"/>
                </a:solidFill>
              </a:endParaRPr>
            </a:p>
            <a:p>
              <a:r>
                <a:rPr lang="en-US" sz="900" dirty="0">
                  <a:solidFill>
                    <a:srgbClr val="00B050"/>
                  </a:solidFill>
                </a:rPr>
                <a:t>0,1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4703" y="1362244"/>
              <a:ext cx="1648969" cy="3048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 smtClean="0">
                  <a:solidFill>
                    <a:sysClr val="windowText" lastClr="000000"/>
                  </a:solidFill>
                </a:rPr>
                <a:t>Model </a:t>
              </a:r>
              <a:r>
                <a:rPr lang="en-US" sz="1100" b="1" i="1" dirty="0">
                  <a:solidFill>
                    <a:srgbClr val="00B050"/>
                  </a:solidFill>
                </a:rPr>
                <a:t>(extended</a:t>
              </a:r>
              <a:r>
                <a:rPr lang="en-US" sz="1100" b="1" i="1" dirty="0" smtClean="0">
                  <a:solidFill>
                    <a:srgbClr val="00B050"/>
                  </a:solidFill>
                </a:rPr>
                <a:t>)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4938" y="1017985"/>
              <a:ext cx="950901" cy="369332"/>
            </a:xfrm>
            <a:prstGeom prst="rect">
              <a:avLst/>
            </a:prstGeom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>
                  <a:solidFill>
                    <a:srgbClr val="0070C0"/>
                  </a:solidFill>
                </a:rPr>
                <a:t>modelDefinition</a:t>
              </a:r>
              <a:endParaRPr lang="en-US" sz="900" dirty="0">
                <a:solidFill>
                  <a:srgbClr val="0070C0"/>
                </a:solidFill>
              </a:endParaRPr>
            </a:p>
            <a:p>
              <a:r>
                <a:rPr lang="en-US" sz="900" dirty="0">
                  <a:solidFill>
                    <a:srgbClr val="0070C0"/>
                  </a:solidFill>
                </a:rPr>
                <a:t>0,…,*</a:t>
              </a:r>
            </a:p>
          </p:txBody>
        </p:sp>
        <p:sp>
          <p:nvSpPr>
            <p:cNvPr id="29" name="Diamond 28"/>
            <p:cNvSpPr/>
            <p:nvPr/>
          </p:nvSpPr>
          <p:spPr>
            <a:xfrm>
              <a:off x="379598" y="961112"/>
              <a:ext cx="66869" cy="152398"/>
            </a:xfrm>
            <a:prstGeom prst="diamond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44" name="Elbow Connector 43"/>
            <p:cNvCxnSpPr>
              <a:stCxn id="18" idx="2"/>
              <a:endCxn id="24" idx="3"/>
            </p:cNvCxnSpPr>
            <p:nvPr/>
          </p:nvCxnSpPr>
          <p:spPr>
            <a:xfrm rot="16200000" flipH="1">
              <a:off x="2341166" y="-499508"/>
              <a:ext cx="113949" cy="1741152"/>
            </a:xfrm>
            <a:prstGeom prst="bentConnector3">
              <a:avLst>
                <a:gd name="adj1" fmla="val 18597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27" idx="3"/>
              <a:endCxn id="24" idx="3"/>
            </p:cNvCxnSpPr>
            <p:nvPr/>
          </p:nvCxnSpPr>
          <p:spPr>
            <a:xfrm flipV="1">
              <a:off x="2243672" y="428043"/>
              <a:ext cx="1025044" cy="1086601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9" idx="2"/>
              <a:endCxn id="47" idx="0"/>
            </p:cNvCxnSpPr>
            <p:nvPr/>
          </p:nvCxnSpPr>
          <p:spPr>
            <a:xfrm rot="16200000" flipH="1">
              <a:off x="-6091" y="615352"/>
              <a:ext cx="1394477" cy="1092742"/>
            </a:xfrm>
            <a:prstGeom prst="bentConnector3">
              <a:avLst>
                <a:gd name="adj1" fmla="val 9333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413033" y="1858962"/>
              <a:ext cx="1648969" cy="3048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 smtClean="0">
                  <a:solidFill>
                    <a:sysClr val="windowText" lastClr="000000"/>
                  </a:solidFill>
                </a:rPr>
                <a:t>Model </a:t>
              </a:r>
              <a:r>
                <a:rPr lang="en-US" sz="1100" b="1" i="1" dirty="0">
                  <a:solidFill>
                    <a:srgbClr val="00B050"/>
                  </a:solidFill>
                </a:rPr>
                <a:t>(extended</a:t>
              </a:r>
              <a:r>
                <a:rPr lang="en-US" sz="1100" b="1" i="1" dirty="0" smtClean="0">
                  <a:solidFill>
                    <a:srgbClr val="00B050"/>
                  </a:solidFill>
                </a:rPr>
                <a:t>)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200" y="1582358"/>
              <a:ext cx="484428" cy="230832"/>
            </a:xfrm>
            <a:prstGeom prst="rect">
              <a:avLst/>
            </a:prstGeom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smtClean="0"/>
                <a:t>model</a:t>
              </a:r>
              <a:endParaRPr lang="en-US" sz="900" dirty="0"/>
            </a:p>
          </p:txBody>
        </p:sp>
        <p:cxnSp>
          <p:nvCxnSpPr>
            <p:cNvPr id="49" name="Elbow Connector 48"/>
            <p:cNvCxnSpPr>
              <a:stCxn id="47" idx="3"/>
              <a:endCxn id="24" idx="3"/>
            </p:cNvCxnSpPr>
            <p:nvPr/>
          </p:nvCxnSpPr>
          <p:spPr>
            <a:xfrm flipV="1">
              <a:off x="2062002" y="428043"/>
              <a:ext cx="1206714" cy="1583319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9" idx="2"/>
              <a:endCxn id="22" idx="0"/>
            </p:cNvCxnSpPr>
            <p:nvPr/>
          </p:nvCxnSpPr>
          <p:spPr>
            <a:xfrm rot="16200000" flipH="1">
              <a:off x="595233" y="14028"/>
              <a:ext cx="191828" cy="1092742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93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5304</TotalTime>
  <Words>20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Lucian</cp:lastModifiedBy>
  <cp:revision>26</cp:revision>
  <dcterms:created xsi:type="dcterms:W3CDTF">2010-09-15T17:30:40Z</dcterms:created>
  <dcterms:modified xsi:type="dcterms:W3CDTF">2010-10-09T15:00:00Z</dcterms:modified>
</cp:coreProperties>
</file>