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89" r:id="rId5"/>
    <p:sldId id="288" r:id="rId6"/>
    <p:sldId id="287" r:id="rId7"/>
    <p:sldId id="290" r:id="rId8"/>
    <p:sldId id="291" r:id="rId9"/>
    <p:sldId id="294" r:id="rId10"/>
    <p:sldId id="293" r:id="rId11"/>
    <p:sldId id="292" r:id="rId12"/>
    <p:sldId id="299" r:id="rId13"/>
    <p:sldId id="277" r:id="rId14"/>
    <p:sldId id="295" r:id="rId15"/>
    <p:sldId id="296" r:id="rId16"/>
    <p:sldId id="297" r:id="rId17"/>
    <p:sldId id="298" r:id="rId18"/>
    <p:sldId id="300" r:id="rId19"/>
    <p:sldId id="301" r:id="rId20"/>
    <p:sldId id="302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A68"/>
    <a:srgbClr val="414946"/>
    <a:srgbClr val="3AC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939757-32B9-4B0C-B8D6-7D7F4249FC54}">
  <a:tblStyle styleId="{86939757-32B9-4B0C-B8D6-7D7F4249FC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434" autoAdjust="0"/>
  </p:normalViewPr>
  <p:slideViewPr>
    <p:cSldViewPr snapToGrid="0">
      <p:cViewPr varScale="1">
        <p:scale>
          <a:sx n="93" d="100"/>
          <a:sy n="93" d="100"/>
        </p:scale>
        <p:origin x="46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C7303-6BB4-44D0-A5A4-3A5A355CB3B7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F3A27F75-E1D1-470E-B105-F70635A2F8BF}">
      <dgm:prSet phldrT="[Texto]"/>
      <dgm:spPr/>
      <dgm:t>
        <a:bodyPr/>
        <a:lstStyle/>
        <a:p>
          <a:r>
            <a:rPr lang="es-GT" dirty="0" smtClean="0"/>
            <a:t> </a:t>
          </a:r>
          <a:endParaRPr lang="es-GT" dirty="0"/>
        </a:p>
      </dgm:t>
    </dgm:pt>
    <dgm:pt modelId="{49D9218B-6F0B-46EE-9C12-A9E8FB18C1F3}" type="parTrans" cxnId="{B2C2650C-E939-463C-BFBF-057FA99F2A7A}">
      <dgm:prSet/>
      <dgm:spPr/>
      <dgm:t>
        <a:bodyPr/>
        <a:lstStyle/>
        <a:p>
          <a:endParaRPr lang="es-GT"/>
        </a:p>
      </dgm:t>
    </dgm:pt>
    <dgm:pt modelId="{E412C849-FB27-4FBB-BC2F-B9078CD82966}" type="sibTrans" cxnId="{B2C2650C-E939-463C-BFBF-057FA99F2A7A}">
      <dgm:prSet/>
      <dgm:spPr/>
      <dgm:t>
        <a:bodyPr/>
        <a:lstStyle/>
        <a:p>
          <a:endParaRPr lang="es-GT"/>
        </a:p>
      </dgm:t>
    </dgm:pt>
    <dgm:pt modelId="{EA9219AB-FE2F-4D76-97C9-1C6A66EB4154}">
      <dgm:prSet phldrT="[Texto]"/>
      <dgm:spPr/>
      <dgm:t>
        <a:bodyPr/>
        <a:lstStyle/>
        <a:p>
          <a:r>
            <a:rPr lang="es-GT" dirty="0" smtClean="0"/>
            <a:t> </a:t>
          </a:r>
          <a:endParaRPr lang="es-GT" dirty="0"/>
        </a:p>
      </dgm:t>
    </dgm:pt>
    <dgm:pt modelId="{038282F3-CC33-40D5-BC39-CE5BF7C3F339}" type="parTrans" cxnId="{1D69E4DC-74CB-41AB-B9ED-79D14E11198B}">
      <dgm:prSet/>
      <dgm:spPr/>
      <dgm:t>
        <a:bodyPr/>
        <a:lstStyle/>
        <a:p>
          <a:endParaRPr lang="es-GT"/>
        </a:p>
      </dgm:t>
    </dgm:pt>
    <dgm:pt modelId="{5E5146E8-3ACB-49EE-B5EA-52AE81FA1D7C}" type="sibTrans" cxnId="{1D69E4DC-74CB-41AB-B9ED-79D14E11198B}">
      <dgm:prSet/>
      <dgm:spPr/>
      <dgm:t>
        <a:bodyPr/>
        <a:lstStyle/>
        <a:p>
          <a:endParaRPr lang="es-GT"/>
        </a:p>
      </dgm:t>
    </dgm:pt>
    <dgm:pt modelId="{F70C6699-4760-4EDE-BD43-5A423C50EC59}">
      <dgm:prSet phldrT="[Texto]"/>
      <dgm:spPr/>
      <dgm:t>
        <a:bodyPr/>
        <a:lstStyle/>
        <a:p>
          <a:r>
            <a:rPr lang="es-GT" dirty="0" smtClean="0"/>
            <a:t> </a:t>
          </a:r>
          <a:endParaRPr lang="es-GT" dirty="0"/>
        </a:p>
      </dgm:t>
    </dgm:pt>
    <dgm:pt modelId="{0A1B79DB-57B7-4923-9AA6-5D33321378F9}" type="parTrans" cxnId="{79F27148-18F8-4398-8591-E4E26364C070}">
      <dgm:prSet/>
      <dgm:spPr/>
      <dgm:t>
        <a:bodyPr/>
        <a:lstStyle/>
        <a:p>
          <a:endParaRPr lang="es-GT"/>
        </a:p>
      </dgm:t>
    </dgm:pt>
    <dgm:pt modelId="{B182B4A0-06E3-4CD5-820F-2FAC02F926DB}" type="sibTrans" cxnId="{79F27148-18F8-4398-8591-E4E26364C070}">
      <dgm:prSet/>
      <dgm:spPr/>
      <dgm:t>
        <a:bodyPr/>
        <a:lstStyle/>
        <a:p>
          <a:endParaRPr lang="es-GT"/>
        </a:p>
      </dgm:t>
    </dgm:pt>
    <dgm:pt modelId="{E776A8C4-74AD-4DAD-8DEF-F58E954A21F0}" type="pres">
      <dgm:prSet presAssocID="{368C7303-6BB4-44D0-A5A4-3A5A355CB3B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F9A4D39-7A1C-43FF-8FD5-98554BBDE324}" type="pres">
      <dgm:prSet presAssocID="{F3A27F75-E1D1-470E-B105-F70635A2F8BF}" presName="gear1" presStyleLbl="node1" presStyleIdx="0" presStyleCnt="3" custLinFactX="600000" custLinFactY="41063" custLinFactNeighborX="603665" custLinFactNeighborY="100000">
        <dgm:presLayoutVars>
          <dgm:chMax val="1"/>
          <dgm:bulletEnabled val="1"/>
        </dgm:presLayoutVars>
      </dgm:prSet>
      <dgm:spPr/>
    </dgm:pt>
    <dgm:pt modelId="{431C7D9D-15F6-43C6-9A4D-BB9F0454A9F4}" type="pres">
      <dgm:prSet presAssocID="{F3A27F75-E1D1-470E-B105-F70635A2F8BF}" presName="gear1srcNode" presStyleLbl="node1" presStyleIdx="0" presStyleCnt="3"/>
      <dgm:spPr/>
    </dgm:pt>
    <dgm:pt modelId="{1D3C1AF2-40F5-47FA-A208-E9F8B872A15A}" type="pres">
      <dgm:prSet presAssocID="{F3A27F75-E1D1-470E-B105-F70635A2F8BF}" presName="gear1dstNode" presStyleLbl="node1" presStyleIdx="0" presStyleCnt="3"/>
      <dgm:spPr/>
    </dgm:pt>
    <dgm:pt modelId="{9D9F6BB2-775F-4316-8944-45A308472D5C}" type="pres">
      <dgm:prSet presAssocID="{EA9219AB-FE2F-4D76-97C9-1C6A66EB4154}" presName="gear2" presStyleLbl="node1" presStyleIdx="1" presStyleCnt="3">
        <dgm:presLayoutVars>
          <dgm:chMax val="1"/>
          <dgm:bulletEnabled val="1"/>
        </dgm:presLayoutVars>
      </dgm:prSet>
      <dgm:spPr/>
    </dgm:pt>
    <dgm:pt modelId="{3F23F3FD-9FCB-4448-AC32-E8C89627B5D0}" type="pres">
      <dgm:prSet presAssocID="{EA9219AB-FE2F-4D76-97C9-1C6A66EB4154}" presName="gear2srcNode" presStyleLbl="node1" presStyleIdx="1" presStyleCnt="3"/>
      <dgm:spPr/>
    </dgm:pt>
    <dgm:pt modelId="{DD82F075-27C1-409B-9E2F-908052204203}" type="pres">
      <dgm:prSet presAssocID="{EA9219AB-FE2F-4D76-97C9-1C6A66EB4154}" presName="gear2dstNode" presStyleLbl="node1" presStyleIdx="1" presStyleCnt="3"/>
      <dgm:spPr/>
    </dgm:pt>
    <dgm:pt modelId="{667076EB-1621-44E2-856E-48672A407EB2}" type="pres">
      <dgm:prSet presAssocID="{F70C6699-4760-4EDE-BD43-5A423C50EC59}" presName="gear3" presStyleLbl="node1" presStyleIdx="2" presStyleCnt="3"/>
      <dgm:spPr/>
    </dgm:pt>
    <dgm:pt modelId="{6B13AE81-777C-4D2B-82C2-9A04EC3EA639}" type="pres">
      <dgm:prSet presAssocID="{F70C6699-4760-4EDE-BD43-5A423C50EC5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8132188-D8B8-4915-88F1-0CF20E22CB6A}" type="pres">
      <dgm:prSet presAssocID="{F70C6699-4760-4EDE-BD43-5A423C50EC59}" presName="gear3srcNode" presStyleLbl="node1" presStyleIdx="2" presStyleCnt="3"/>
      <dgm:spPr/>
    </dgm:pt>
    <dgm:pt modelId="{0A63E029-999C-4D55-8CF7-7B952C92BD45}" type="pres">
      <dgm:prSet presAssocID="{F70C6699-4760-4EDE-BD43-5A423C50EC59}" presName="gear3dstNode" presStyleLbl="node1" presStyleIdx="2" presStyleCnt="3"/>
      <dgm:spPr/>
    </dgm:pt>
    <dgm:pt modelId="{AF2E6BE5-31B8-4E52-82B3-9360167007EB}" type="pres">
      <dgm:prSet presAssocID="{E412C849-FB27-4FBB-BC2F-B9078CD82966}" presName="connector1" presStyleLbl="sibTrans2D1" presStyleIdx="0" presStyleCnt="3"/>
      <dgm:spPr/>
    </dgm:pt>
    <dgm:pt modelId="{0D802568-B7FB-4BFA-A44C-85393B05A6AC}" type="pres">
      <dgm:prSet presAssocID="{5E5146E8-3ACB-49EE-B5EA-52AE81FA1D7C}" presName="connector2" presStyleLbl="sibTrans2D1" presStyleIdx="1" presStyleCnt="3"/>
      <dgm:spPr/>
    </dgm:pt>
    <dgm:pt modelId="{91D87EFB-9E69-4E4B-8059-EF66FE9EE97F}" type="pres">
      <dgm:prSet presAssocID="{B182B4A0-06E3-4CD5-820F-2FAC02F926DB}" presName="connector3" presStyleLbl="sibTrans2D1" presStyleIdx="2" presStyleCnt="3"/>
      <dgm:spPr/>
    </dgm:pt>
  </dgm:ptLst>
  <dgm:cxnLst>
    <dgm:cxn modelId="{48F4C9B3-B63A-496B-B6B3-1F4CC4CD5AAB}" type="presOf" srcId="{F3A27F75-E1D1-470E-B105-F70635A2F8BF}" destId="{1D3C1AF2-40F5-47FA-A208-E9F8B872A15A}" srcOrd="2" destOrd="0" presId="urn:microsoft.com/office/officeart/2005/8/layout/gear1"/>
    <dgm:cxn modelId="{A7BB6C7C-47A1-4DDE-87D7-E8DC224CE25D}" type="presOf" srcId="{EA9219AB-FE2F-4D76-97C9-1C6A66EB4154}" destId="{3F23F3FD-9FCB-4448-AC32-E8C89627B5D0}" srcOrd="1" destOrd="0" presId="urn:microsoft.com/office/officeart/2005/8/layout/gear1"/>
    <dgm:cxn modelId="{0CD0D6AD-4D6E-48BB-96F0-8C0461BB3594}" type="presOf" srcId="{F3A27F75-E1D1-470E-B105-F70635A2F8BF}" destId="{CF9A4D39-7A1C-43FF-8FD5-98554BBDE324}" srcOrd="0" destOrd="0" presId="urn:microsoft.com/office/officeart/2005/8/layout/gear1"/>
    <dgm:cxn modelId="{376B2C6F-4D9D-4E25-A329-FD32E651E4DE}" type="presOf" srcId="{E412C849-FB27-4FBB-BC2F-B9078CD82966}" destId="{AF2E6BE5-31B8-4E52-82B3-9360167007EB}" srcOrd="0" destOrd="0" presId="urn:microsoft.com/office/officeart/2005/8/layout/gear1"/>
    <dgm:cxn modelId="{C88A1011-9F83-487C-9B3E-BA679C3CF6AD}" type="presOf" srcId="{368C7303-6BB4-44D0-A5A4-3A5A355CB3B7}" destId="{E776A8C4-74AD-4DAD-8DEF-F58E954A21F0}" srcOrd="0" destOrd="0" presId="urn:microsoft.com/office/officeart/2005/8/layout/gear1"/>
    <dgm:cxn modelId="{4BCCB2C5-A085-484C-884A-8AE23C6107CB}" type="presOf" srcId="{F70C6699-4760-4EDE-BD43-5A423C50EC59}" destId="{0A63E029-999C-4D55-8CF7-7B952C92BD45}" srcOrd="3" destOrd="0" presId="urn:microsoft.com/office/officeart/2005/8/layout/gear1"/>
    <dgm:cxn modelId="{A0DF9F77-26FB-48C6-82D5-66C32C8CE105}" type="presOf" srcId="{F3A27F75-E1D1-470E-B105-F70635A2F8BF}" destId="{431C7D9D-15F6-43C6-9A4D-BB9F0454A9F4}" srcOrd="1" destOrd="0" presId="urn:microsoft.com/office/officeart/2005/8/layout/gear1"/>
    <dgm:cxn modelId="{5E15CA0C-8601-41C5-82D6-2AAE1D312D73}" type="presOf" srcId="{B182B4A0-06E3-4CD5-820F-2FAC02F926DB}" destId="{91D87EFB-9E69-4E4B-8059-EF66FE9EE97F}" srcOrd="0" destOrd="0" presId="urn:microsoft.com/office/officeart/2005/8/layout/gear1"/>
    <dgm:cxn modelId="{C38A5B2D-3354-4D1D-AC16-3698307F046A}" type="presOf" srcId="{EA9219AB-FE2F-4D76-97C9-1C6A66EB4154}" destId="{DD82F075-27C1-409B-9E2F-908052204203}" srcOrd="2" destOrd="0" presId="urn:microsoft.com/office/officeart/2005/8/layout/gear1"/>
    <dgm:cxn modelId="{F7B5A22C-624B-4E30-9870-41594A793B82}" type="presOf" srcId="{F70C6699-4760-4EDE-BD43-5A423C50EC59}" destId="{D8132188-D8B8-4915-88F1-0CF20E22CB6A}" srcOrd="2" destOrd="0" presId="urn:microsoft.com/office/officeart/2005/8/layout/gear1"/>
    <dgm:cxn modelId="{79F27148-18F8-4398-8591-E4E26364C070}" srcId="{368C7303-6BB4-44D0-A5A4-3A5A355CB3B7}" destId="{F70C6699-4760-4EDE-BD43-5A423C50EC59}" srcOrd="2" destOrd="0" parTransId="{0A1B79DB-57B7-4923-9AA6-5D33321378F9}" sibTransId="{B182B4A0-06E3-4CD5-820F-2FAC02F926DB}"/>
    <dgm:cxn modelId="{B2C2650C-E939-463C-BFBF-057FA99F2A7A}" srcId="{368C7303-6BB4-44D0-A5A4-3A5A355CB3B7}" destId="{F3A27F75-E1D1-470E-B105-F70635A2F8BF}" srcOrd="0" destOrd="0" parTransId="{49D9218B-6F0B-46EE-9C12-A9E8FB18C1F3}" sibTransId="{E412C849-FB27-4FBB-BC2F-B9078CD82966}"/>
    <dgm:cxn modelId="{6ACE13AA-8354-42E6-BD38-8272D305B347}" type="presOf" srcId="{5E5146E8-3ACB-49EE-B5EA-52AE81FA1D7C}" destId="{0D802568-B7FB-4BFA-A44C-85393B05A6AC}" srcOrd="0" destOrd="0" presId="urn:microsoft.com/office/officeart/2005/8/layout/gear1"/>
    <dgm:cxn modelId="{5774371C-00A6-47EA-B003-C0353A6D54F2}" type="presOf" srcId="{F70C6699-4760-4EDE-BD43-5A423C50EC59}" destId="{6B13AE81-777C-4D2B-82C2-9A04EC3EA639}" srcOrd="1" destOrd="0" presId="urn:microsoft.com/office/officeart/2005/8/layout/gear1"/>
    <dgm:cxn modelId="{1D69E4DC-74CB-41AB-B9ED-79D14E11198B}" srcId="{368C7303-6BB4-44D0-A5A4-3A5A355CB3B7}" destId="{EA9219AB-FE2F-4D76-97C9-1C6A66EB4154}" srcOrd="1" destOrd="0" parTransId="{038282F3-CC33-40D5-BC39-CE5BF7C3F339}" sibTransId="{5E5146E8-3ACB-49EE-B5EA-52AE81FA1D7C}"/>
    <dgm:cxn modelId="{C973FEE9-1018-417E-940D-6BFB8447A8D6}" type="presOf" srcId="{F70C6699-4760-4EDE-BD43-5A423C50EC59}" destId="{667076EB-1621-44E2-856E-48672A407EB2}" srcOrd="0" destOrd="0" presId="urn:microsoft.com/office/officeart/2005/8/layout/gear1"/>
    <dgm:cxn modelId="{F23677ED-D66D-4A03-859B-5E8243813A47}" type="presOf" srcId="{EA9219AB-FE2F-4D76-97C9-1C6A66EB4154}" destId="{9D9F6BB2-775F-4316-8944-45A308472D5C}" srcOrd="0" destOrd="0" presId="urn:microsoft.com/office/officeart/2005/8/layout/gear1"/>
    <dgm:cxn modelId="{588FDA1B-9C7C-40EC-B349-8BB428F34170}" type="presParOf" srcId="{E776A8C4-74AD-4DAD-8DEF-F58E954A21F0}" destId="{CF9A4D39-7A1C-43FF-8FD5-98554BBDE324}" srcOrd="0" destOrd="0" presId="urn:microsoft.com/office/officeart/2005/8/layout/gear1"/>
    <dgm:cxn modelId="{9EB1094D-4CBF-497A-B4A5-7A701699FCF1}" type="presParOf" srcId="{E776A8C4-74AD-4DAD-8DEF-F58E954A21F0}" destId="{431C7D9D-15F6-43C6-9A4D-BB9F0454A9F4}" srcOrd="1" destOrd="0" presId="urn:microsoft.com/office/officeart/2005/8/layout/gear1"/>
    <dgm:cxn modelId="{2351495F-539F-44AF-83C1-6D5996AEE25E}" type="presParOf" srcId="{E776A8C4-74AD-4DAD-8DEF-F58E954A21F0}" destId="{1D3C1AF2-40F5-47FA-A208-E9F8B872A15A}" srcOrd="2" destOrd="0" presId="urn:microsoft.com/office/officeart/2005/8/layout/gear1"/>
    <dgm:cxn modelId="{213C8CD6-A644-4557-82B5-E0D0859D7252}" type="presParOf" srcId="{E776A8C4-74AD-4DAD-8DEF-F58E954A21F0}" destId="{9D9F6BB2-775F-4316-8944-45A308472D5C}" srcOrd="3" destOrd="0" presId="urn:microsoft.com/office/officeart/2005/8/layout/gear1"/>
    <dgm:cxn modelId="{F7748911-C99B-4E5A-BA2D-5695F4C0E52A}" type="presParOf" srcId="{E776A8C4-74AD-4DAD-8DEF-F58E954A21F0}" destId="{3F23F3FD-9FCB-4448-AC32-E8C89627B5D0}" srcOrd="4" destOrd="0" presId="urn:microsoft.com/office/officeart/2005/8/layout/gear1"/>
    <dgm:cxn modelId="{D4D8936C-9E6A-41A3-A1C0-3824842525D2}" type="presParOf" srcId="{E776A8C4-74AD-4DAD-8DEF-F58E954A21F0}" destId="{DD82F075-27C1-409B-9E2F-908052204203}" srcOrd="5" destOrd="0" presId="urn:microsoft.com/office/officeart/2005/8/layout/gear1"/>
    <dgm:cxn modelId="{D0825503-EAAE-4025-8A03-C42D4AF998B0}" type="presParOf" srcId="{E776A8C4-74AD-4DAD-8DEF-F58E954A21F0}" destId="{667076EB-1621-44E2-856E-48672A407EB2}" srcOrd="6" destOrd="0" presId="urn:microsoft.com/office/officeart/2005/8/layout/gear1"/>
    <dgm:cxn modelId="{8A55518D-BD15-4108-80E7-22AD349EAEB2}" type="presParOf" srcId="{E776A8C4-74AD-4DAD-8DEF-F58E954A21F0}" destId="{6B13AE81-777C-4D2B-82C2-9A04EC3EA639}" srcOrd="7" destOrd="0" presId="urn:microsoft.com/office/officeart/2005/8/layout/gear1"/>
    <dgm:cxn modelId="{023E50FC-90A6-467C-881A-A2ED3A191B42}" type="presParOf" srcId="{E776A8C4-74AD-4DAD-8DEF-F58E954A21F0}" destId="{D8132188-D8B8-4915-88F1-0CF20E22CB6A}" srcOrd="8" destOrd="0" presId="urn:microsoft.com/office/officeart/2005/8/layout/gear1"/>
    <dgm:cxn modelId="{7C89AD8A-0BA5-4D0E-8874-A8437C134AF3}" type="presParOf" srcId="{E776A8C4-74AD-4DAD-8DEF-F58E954A21F0}" destId="{0A63E029-999C-4D55-8CF7-7B952C92BD45}" srcOrd="9" destOrd="0" presId="urn:microsoft.com/office/officeart/2005/8/layout/gear1"/>
    <dgm:cxn modelId="{64D278C5-CF08-4FC4-985F-6CF4D3066BEC}" type="presParOf" srcId="{E776A8C4-74AD-4DAD-8DEF-F58E954A21F0}" destId="{AF2E6BE5-31B8-4E52-82B3-9360167007EB}" srcOrd="10" destOrd="0" presId="urn:microsoft.com/office/officeart/2005/8/layout/gear1"/>
    <dgm:cxn modelId="{C8F0F67B-551F-4953-8CBF-66520A58BF56}" type="presParOf" srcId="{E776A8C4-74AD-4DAD-8DEF-F58E954A21F0}" destId="{0D802568-B7FB-4BFA-A44C-85393B05A6AC}" srcOrd="11" destOrd="0" presId="urn:microsoft.com/office/officeart/2005/8/layout/gear1"/>
    <dgm:cxn modelId="{3DBF7973-592F-4097-ABE8-7B8DAD3BA09A}" type="presParOf" srcId="{E776A8C4-74AD-4DAD-8DEF-F58E954A21F0}" destId="{91D87EFB-9E69-4E4B-8059-EF66FE9EE97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8C7303-6BB4-44D0-A5A4-3A5A355CB3B7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F3A27F75-E1D1-470E-B105-F70635A2F8BF}">
      <dgm:prSet phldrT="[Texto]"/>
      <dgm:spPr/>
      <dgm:t>
        <a:bodyPr/>
        <a:lstStyle/>
        <a:p>
          <a:r>
            <a:rPr lang="es-GT" dirty="0" smtClean="0"/>
            <a:t> </a:t>
          </a:r>
          <a:endParaRPr lang="es-GT" dirty="0"/>
        </a:p>
      </dgm:t>
    </dgm:pt>
    <dgm:pt modelId="{49D9218B-6F0B-46EE-9C12-A9E8FB18C1F3}" type="parTrans" cxnId="{B2C2650C-E939-463C-BFBF-057FA99F2A7A}">
      <dgm:prSet/>
      <dgm:spPr/>
      <dgm:t>
        <a:bodyPr/>
        <a:lstStyle/>
        <a:p>
          <a:endParaRPr lang="es-GT"/>
        </a:p>
      </dgm:t>
    </dgm:pt>
    <dgm:pt modelId="{E412C849-FB27-4FBB-BC2F-B9078CD82966}" type="sibTrans" cxnId="{B2C2650C-E939-463C-BFBF-057FA99F2A7A}">
      <dgm:prSet/>
      <dgm:spPr/>
      <dgm:t>
        <a:bodyPr/>
        <a:lstStyle/>
        <a:p>
          <a:endParaRPr lang="es-GT"/>
        </a:p>
      </dgm:t>
    </dgm:pt>
    <dgm:pt modelId="{EA9219AB-FE2F-4D76-97C9-1C6A66EB4154}">
      <dgm:prSet phldrT="[Texto]"/>
      <dgm:spPr/>
      <dgm:t>
        <a:bodyPr/>
        <a:lstStyle/>
        <a:p>
          <a:r>
            <a:rPr lang="es-GT" dirty="0" smtClean="0"/>
            <a:t> </a:t>
          </a:r>
          <a:endParaRPr lang="es-GT" dirty="0"/>
        </a:p>
      </dgm:t>
    </dgm:pt>
    <dgm:pt modelId="{038282F3-CC33-40D5-BC39-CE5BF7C3F339}" type="parTrans" cxnId="{1D69E4DC-74CB-41AB-B9ED-79D14E11198B}">
      <dgm:prSet/>
      <dgm:spPr/>
      <dgm:t>
        <a:bodyPr/>
        <a:lstStyle/>
        <a:p>
          <a:endParaRPr lang="es-GT"/>
        </a:p>
      </dgm:t>
    </dgm:pt>
    <dgm:pt modelId="{5E5146E8-3ACB-49EE-B5EA-52AE81FA1D7C}" type="sibTrans" cxnId="{1D69E4DC-74CB-41AB-B9ED-79D14E11198B}">
      <dgm:prSet/>
      <dgm:spPr/>
      <dgm:t>
        <a:bodyPr/>
        <a:lstStyle/>
        <a:p>
          <a:endParaRPr lang="es-GT"/>
        </a:p>
      </dgm:t>
    </dgm:pt>
    <dgm:pt modelId="{F70C6699-4760-4EDE-BD43-5A423C50EC59}">
      <dgm:prSet phldrT="[Texto]"/>
      <dgm:spPr/>
      <dgm:t>
        <a:bodyPr/>
        <a:lstStyle/>
        <a:p>
          <a:r>
            <a:rPr lang="es-GT" dirty="0" smtClean="0"/>
            <a:t> </a:t>
          </a:r>
          <a:endParaRPr lang="es-GT" dirty="0"/>
        </a:p>
      </dgm:t>
    </dgm:pt>
    <dgm:pt modelId="{0A1B79DB-57B7-4923-9AA6-5D33321378F9}" type="parTrans" cxnId="{79F27148-18F8-4398-8591-E4E26364C070}">
      <dgm:prSet/>
      <dgm:spPr/>
      <dgm:t>
        <a:bodyPr/>
        <a:lstStyle/>
        <a:p>
          <a:endParaRPr lang="es-GT"/>
        </a:p>
      </dgm:t>
    </dgm:pt>
    <dgm:pt modelId="{B182B4A0-06E3-4CD5-820F-2FAC02F926DB}" type="sibTrans" cxnId="{79F27148-18F8-4398-8591-E4E26364C070}">
      <dgm:prSet/>
      <dgm:spPr/>
      <dgm:t>
        <a:bodyPr/>
        <a:lstStyle/>
        <a:p>
          <a:endParaRPr lang="es-GT"/>
        </a:p>
      </dgm:t>
    </dgm:pt>
    <dgm:pt modelId="{E776A8C4-74AD-4DAD-8DEF-F58E954A21F0}" type="pres">
      <dgm:prSet presAssocID="{368C7303-6BB4-44D0-A5A4-3A5A355CB3B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F9A4D39-7A1C-43FF-8FD5-98554BBDE324}" type="pres">
      <dgm:prSet presAssocID="{F3A27F75-E1D1-470E-B105-F70635A2F8BF}" presName="gear1" presStyleLbl="node1" presStyleIdx="0" presStyleCnt="3" custLinFactX="600000" custLinFactY="41063" custLinFactNeighborX="603665" custLinFactNeighborY="100000">
        <dgm:presLayoutVars>
          <dgm:chMax val="1"/>
          <dgm:bulletEnabled val="1"/>
        </dgm:presLayoutVars>
      </dgm:prSet>
      <dgm:spPr/>
    </dgm:pt>
    <dgm:pt modelId="{431C7D9D-15F6-43C6-9A4D-BB9F0454A9F4}" type="pres">
      <dgm:prSet presAssocID="{F3A27F75-E1D1-470E-B105-F70635A2F8BF}" presName="gear1srcNode" presStyleLbl="node1" presStyleIdx="0" presStyleCnt="3"/>
      <dgm:spPr/>
    </dgm:pt>
    <dgm:pt modelId="{1D3C1AF2-40F5-47FA-A208-E9F8B872A15A}" type="pres">
      <dgm:prSet presAssocID="{F3A27F75-E1D1-470E-B105-F70635A2F8BF}" presName="gear1dstNode" presStyleLbl="node1" presStyleIdx="0" presStyleCnt="3"/>
      <dgm:spPr/>
    </dgm:pt>
    <dgm:pt modelId="{9D9F6BB2-775F-4316-8944-45A308472D5C}" type="pres">
      <dgm:prSet presAssocID="{EA9219AB-FE2F-4D76-97C9-1C6A66EB4154}" presName="gear2" presStyleLbl="node1" presStyleIdx="1" presStyleCnt="3">
        <dgm:presLayoutVars>
          <dgm:chMax val="1"/>
          <dgm:bulletEnabled val="1"/>
        </dgm:presLayoutVars>
      </dgm:prSet>
      <dgm:spPr/>
    </dgm:pt>
    <dgm:pt modelId="{3F23F3FD-9FCB-4448-AC32-E8C89627B5D0}" type="pres">
      <dgm:prSet presAssocID="{EA9219AB-FE2F-4D76-97C9-1C6A66EB4154}" presName="gear2srcNode" presStyleLbl="node1" presStyleIdx="1" presStyleCnt="3"/>
      <dgm:spPr/>
    </dgm:pt>
    <dgm:pt modelId="{DD82F075-27C1-409B-9E2F-908052204203}" type="pres">
      <dgm:prSet presAssocID="{EA9219AB-FE2F-4D76-97C9-1C6A66EB4154}" presName="gear2dstNode" presStyleLbl="node1" presStyleIdx="1" presStyleCnt="3"/>
      <dgm:spPr/>
    </dgm:pt>
    <dgm:pt modelId="{667076EB-1621-44E2-856E-48672A407EB2}" type="pres">
      <dgm:prSet presAssocID="{F70C6699-4760-4EDE-BD43-5A423C50EC59}" presName="gear3" presStyleLbl="node1" presStyleIdx="2" presStyleCnt="3"/>
      <dgm:spPr/>
    </dgm:pt>
    <dgm:pt modelId="{6B13AE81-777C-4D2B-82C2-9A04EC3EA639}" type="pres">
      <dgm:prSet presAssocID="{F70C6699-4760-4EDE-BD43-5A423C50EC5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8132188-D8B8-4915-88F1-0CF20E22CB6A}" type="pres">
      <dgm:prSet presAssocID="{F70C6699-4760-4EDE-BD43-5A423C50EC59}" presName="gear3srcNode" presStyleLbl="node1" presStyleIdx="2" presStyleCnt="3"/>
      <dgm:spPr/>
    </dgm:pt>
    <dgm:pt modelId="{0A63E029-999C-4D55-8CF7-7B952C92BD45}" type="pres">
      <dgm:prSet presAssocID="{F70C6699-4760-4EDE-BD43-5A423C50EC59}" presName="gear3dstNode" presStyleLbl="node1" presStyleIdx="2" presStyleCnt="3"/>
      <dgm:spPr/>
    </dgm:pt>
    <dgm:pt modelId="{AF2E6BE5-31B8-4E52-82B3-9360167007EB}" type="pres">
      <dgm:prSet presAssocID="{E412C849-FB27-4FBB-BC2F-B9078CD82966}" presName="connector1" presStyleLbl="sibTrans2D1" presStyleIdx="0" presStyleCnt="3"/>
      <dgm:spPr/>
    </dgm:pt>
    <dgm:pt modelId="{0D802568-B7FB-4BFA-A44C-85393B05A6AC}" type="pres">
      <dgm:prSet presAssocID="{5E5146E8-3ACB-49EE-B5EA-52AE81FA1D7C}" presName="connector2" presStyleLbl="sibTrans2D1" presStyleIdx="1" presStyleCnt="3"/>
      <dgm:spPr/>
    </dgm:pt>
    <dgm:pt modelId="{91D87EFB-9E69-4E4B-8059-EF66FE9EE97F}" type="pres">
      <dgm:prSet presAssocID="{B182B4A0-06E3-4CD5-820F-2FAC02F926DB}" presName="connector3" presStyleLbl="sibTrans2D1" presStyleIdx="2" presStyleCnt="3"/>
      <dgm:spPr/>
    </dgm:pt>
  </dgm:ptLst>
  <dgm:cxnLst>
    <dgm:cxn modelId="{043EAD2C-2C7E-480A-9558-2E3AA64AC90F}" type="presOf" srcId="{F70C6699-4760-4EDE-BD43-5A423C50EC59}" destId="{667076EB-1621-44E2-856E-48672A407EB2}" srcOrd="0" destOrd="0" presId="urn:microsoft.com/office/officeart/2005/8/layout/gear1"/>
    <dgm:cxn modelId="{4CE339F8-066D-4D7C-BD45-F763F001B80C}" type="presOf" srcId="{EA9219AB-FE2F-4D76-97C9-1C6A66EB4154}" destId="{3F23F3FD-9FCB-4448-AC32-E8C89627B5D0}" srcOrd="1" destOrd="0" presId="urn:microsoft.com/office/officeart/2005/8/layout/gear1"/>
    <dgm:cxn modelId="{E08F24B4-2F2E-46B9-8292-FE47D5EB8D47}" type="presOf" srcId="{EA9219AB-FE2F-4D76-97C9-1C6A66EB4154}" destId="{DD82F075-27C1-409B-9E2F-908052204203}" srcOrd="2" destOrd="0" presId="urn:microsoft.com/office/officeart/2005/8/layout/gear1"/>
    <dgm:cxn modelId="{4F73F5F3-FA7F-4809-9F4B-009C62CF3373}" type="presOf" srcId="{F3A27F75-E1D1-470E-B105-F70635A2F8BF}" destId="{431C7D9D-15F6-43C6-9A4D-BB9F0454A9F4}" srcOrd="1" destOrd="0" presId="urn:microsoft.com/office/officeart/2005/8/layout/gear1"/>
    <dgm:cxn modelId="{23A80541-3A98-4BDE-ACFF-20C48A593682}" type="presOf" srcId="{368C7303-6BB4-44D0-A5A4-3A5A355CB3B7}" destId="{E776A8C4-74AD-4DAD-8DEF-F58E954A21F0}" srcOrd="0" destOrd="0" presId="urn:microsoft.com/office/officeart/2005/8/layout/gear1"/>
    <dgm:cxn modelId="{79F27148-18F8-4398-8591-E4E26364C070}" srcId="{368C7303-6BB4-44D0-A5A4-3A5A355CB3B7}" destId="{F70C6699-4760-4EDE-BD43-5A423C50EC59}" srcOrd="2" destOrd="0" parTransId="{0A1B79DB-57B7-4923-9AA6-5D33321378F9}" sibTransId="{B182B4A0-06E3-4CD5-820F-2FAC02F926DB}"/>
    <dgm:cxn modelId="{19708173-FAEE-4139-A932-E1A6007DDD03}" type="presOf" srcId="{EA9219AB-FE2F-4D76-97C9-1C6A66EB4154}" destId="{9D9F6BB2-775F-4316-8944-45A308472D5C}" srcOrd="0" destOrd="0" presId="urn:microsoft.com/office/officeart/2005/8/layout/gear1"/>
    <dgm:cxn modelId="{B2C2650C-E939-463C-BFBF-057FA99F2A7A}" srcId="{368C7303-6BB4-44D0-A5A4-3A5A355CB3B7}" destId="{F3A27F75-E1D1-470E-B105-F70635A2F8BF}" srcOrd="0" destOrd="0" parTransId="{49D9218B-6F0B-46EE-9C12-A9E8FB18C1F3}" sibTransId="{E412C849-FB27-4FBB-BC2F-B9078CD82966}"/>
    <dgm:cxn modelId="{DADCF604-3C5A-43AA-8EB0-78C1810FF982}" type="presOf" srcId="{B182B4A0-06E3-4CD5-820F-2FAC02F926DB}" destId="{91D87EFB-9E69-4E4B-8059-EF66FE9EE97F}" srcOrd="0" destOrd="0" presId="urn:microsoft.com/office/officeart/2005/8/layout/gear1"/>
    <dgm:cxn modelId="{9997198B-7508-42E4-9F17-64C80932F577}" type="presOf" srcId="{F70C6699-4760-4EDE-BD43-5A423C50EC59}" destId="{0A63E029-999C-4D55-8CF7-7B952C92BD45}" srcOrd="3" destOrd="0" presId="urn:microsoft.com/office/officeart/2005/8/layout/gear1"/>
    <dgm:cxn modelId="{56196F16-FB79-48AE-A062-B41C18CB4556}" type="presOf" srcId="{F3A27F75-E1D1-470E-B105-F70635A2F8BF}" destId="{CF9A4D39-7A1C-43FF-8FD5-98554BBDE324}" srcOrd="0" destOrd="0" presId="urn:microsoft.com/office/officeart/2005/8/layout/gear1"/>
    <dgm:cxn modelId="{F1D0C79A-23DB-4FCE-9012-92802CDC5DA3}" type="presOf" srcId="{F3A27F75-E1D1-470E-B105-F70635A2F8BF}" destId="{1D3C1AF2-40F5-47FA-A208-E9F8B872A15A}" srcOrd="2" destOrd="0" presId="urn:microsoft.com/office/officeart/2005/8/layout/gear1"/>
    <dgm:cxn modelId="{1D69E4DC-74CB-41AB-B9ED-79D14E11198B}" srcId="{368C7303-6BB4-44D0-A5A4-3A5A355CB3B7}" destId="{EA9219AB-FE2F-4D76-97C9-1C6A66EB4154}" srcOrd="1" destOrd="0" parTransId="{038282F3-CC33-40D5-BC39-CE5BF7C3F339}" sibTransId="{5E5146E8-3ACB-49EE-B5EA-52AE81FA1D7C}"/>
    <dgm:cxn modelId="{E6275179-B2F4-4124-BC7B-098652BF68C3}" type="presOf" srcId="{F70C6699-4760-4EDE-BD43-5A423C50EC59}" destId="{D8132188-D8B8-4915-88F1-0CF20E22CB6A}" srcOrd="2" destOrd="0" presId="urn:microsoft.com/office/officeart/2005/8/layout/gear1"/>
    <dgm:cxn modelId="{9D43182C-9FB6-451E-B326-135752B9DFFF}" type="presOf" srcId="{5E5146E8-3ACB-49EE-B5EA-52AE81FA1D7C}" destId="{0D802568-B7FB-4BFA-A44C-85393B05A6AC}" srcOrd="0" destOrd="0" presId="urn:microsoft.com/office/officeart/2005/8/layout/gear1"/>
    <dgm:cxn modelId="{43867109-DCB5-44B3-9A96-FD648E80C953}" type="presOf" srcId="{F70C6699-4760-4EDE-BD43-5A423C50EC59}" destId="{6B13AE81-777C-4D2B-82C2-9A04EC3EA639}" srcOrd="1" destOrd="0" presId="urn:microsoft.com/office/officeart/2005/8/layout/gear1"/>
    <dgm:cxn modelId="{7C8D8B10-3505-42E9-B8EB-668F1357E70C}" type="presOf" srcId="{E412C849-FB27-4FBB-BC2F-B9078CD82966}" destId="{AF2E6BE5-31B8-4E52-82B3-9360167007EB}" srcOrd="0" destOrd="0" presId="urn:microsoft.com/office/officeart/2005/8/layout/gear1"/>
    <dgm:cxn modelId="{9BD5C398-1A5A-485C-9239-1588B954530E}" type="presParOf" srcId="{E776A8C4-74AD-4DAD-8DEF-F58E954A21F0}" destId="{CF9A4D39-7A1C-43FF-8FD5-98554BBDE324}" srcOrd="0" destOrd="0" presId="urn:microsoft.com/office/officeart/2005/8/layout/gear1"/>
    <dgm:cxn modelId="{D1A94AB5-749D-4354-A00A-C289E6ADBC52}" type="presParOf" srcId="{E776A8C4-74AD-4DAD-8DEF-F58E954A21F0}" destId="{431C7D9D-15F6-43C6-9A4D-BB9F0454A9F4}" srcOrd="1" destOrd="0" presId="urn:microsoft.com/office/officeart/2005/8/layout/gear1"/>
    <dgm:cxn modelId="{A58BA79F-6A01-4020-A07C-F47A7D0E40FC}" type="presParOf" srcId="{E776A8C4-74AD-4DAD-8DEF-F58E954A21F0}" destId="{1D3C1AF2-40F5-47FA-A208-E9F8B872A15A}" srcOrd="2" destOrd="0" presId="urn:microsoft.com/office/officeart/2005/8/layout/gear1"/>
    <dgm:cxn modelId="{87BFCF8A-E208-4EC5-B5B7-622B24A3CA68}" type="presParOf" srcId="{E776A8C4-74AD-4DAD-8DEF-F58E954A21F0}" destId="{9D9F6BB2-775F-4316-8944-45A308472D5C}" srcOrd="3" destOrd="0" presId="urn:microsoft.com/office/officeart/2005/8/layout/gear1"/>
    <dgm:cxn modelId="{CBB03FFE-5995-4EE6-94B9-C8902549FB1B}" type="presParOf" srcId="{E776A8C4-74AD-4DAD-8DEF-F58E954A21F0}" destId="{3F23F3FD-9FCB-4448-AC32-E8C89627B5D0}" srcOrd="4" destOrd="0" presId="urn:microsoft.com/office/officeart/2005/8/layout/gear1"/>
    <dgm:cxn modelId="{A1A8010D-9182-4199-A376-DE72265A03E2}" type="presParOf" srcId="{E776A8C4-74AD-4DAD-8DEF-F58E954A21F0}" destId="{DD82F075-27C1-409B-9E2F-908052204203}" srcOrd="5" destOrd="0" presId="urn:microsoft.com/office/officeart/2005/8/layout/gear1"/>
    <dgm:cxn modelId="{0F456391-4406-4E86-90E3-00103B8C0F49}" type="presParOf" srcId="{E776A8C4-74AD-4DAD-8DEF-F58E954A21F0}" destId="{667076EB-1621-44E2-856E-48672A407EB2}" srcOrd="6" destOrd="0" presId="urn:microsoft.com/office/officeart/2005/8/layout/gear1"/>
    <dgm:cxn modelId="{DD5E1467-E266-4093-846A-10693B179718}" type="presParOf" srcId="{E776A8C4-74AD-4DAD-8DEF-F58E954A21F0}" destId="{6B13AE81-777C-4D2B-82C2-9A04EC3EA639}" srcOrd="7" destOrd="0" presId="urn:microsoft.com/office/officeart/2005/8/layout/gear1"/>
    <dgm:cxn modelId="{039809D9-B033-4B63-8CD2-B6968196AB91}" type="presParOf" srcId="{E776A8C4-74AD-4DAD-8DEF-F58E954A21F0}" destId="{D8132188-D8B8-4915-88F1-0CF20E22CB6A}" srcOrd="8" destOrd="0" presId="urn:microsoft.com/office/officeart/2005/8/layout/gear1"/>
    <dgm:cxn modelId="{47E34B03-1A35-4C82-AA96-936ED96A5AF2}" type="presParOf" srcId="{E776A8C4-74AD-4DAD-8DEF-F58E954A21F0}" destId="{0A63E029-999C-4D55-8CF7-7B952C92BD45}" srcOrd="9" destOrd="0" presId="urn:microsoft.com/office/officeart/2005/8/layout/gear1"/>
    <dgm:cxn modelId="{C721BC76-C76F-4D88-B65F-8A7E82CD5329}" type="presParOf" srcId="{E776A8C4-74AD-4DAD-8DEF-F58E954A21F0}" destId="{AF2E6BE5-31B8-4E52-82B3-9360167007EB}" srcOrd="10" destOrd="0" presId="urn:microsoft.com/office/officeart/2005/8/layout/gear1"/>
    <dgm:cxn modelId="{21E8C23B-A00A-42CA-8937-C2C4D17B1AD0}" type="presParOf" srcId="{E776A8C4-74AD-4DAD-8DEF-F58E954A21F0}" destId="{0D802568-B7FB-4BFA-A44C-85393B05A6AC}" srcOrd="11" destOrd="0" presId="urn:microsoft.com/office/officeart/2005/8/layout/gear1"/>
    <dgm:cxn modelId="{386A2E45-773D-4D30-90B0-C7231DFAEC2C}" type="presParOf" srcId="{E776A8C4-74AD-4DAD-8DEF-F58E954A21F0}" destId="{91D87EFB-9E69-4E4B-8059-EF66FE9EE97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8C7303-6BB4-44D0-A5A4-3A5A355CB3B7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F3A27F75-E1D1-470E-B105-F70635A2F8BF}">
      <dgm:prSet phldrT="[Texto]"/>
      <dgm:spPr/>
      <dgm:t>
        <a:bodyPr/>
        <a:lstStyle/>
        <a:p>
          <a:r>
            <a:rPr lang="es-GT" dirty="0" smtClean="0"/>
            <a:t> </a:t>
          </a:r>
          <a:endParaRPr lang="es-GT" dirty="0"/>
        </a:p>
      </dgm:t>
    </dgm:pt>
    <dgm:pt modelId="{49D9218B-6F0B-46EE-9C12-A9E8FB18C1F3}" type="parTrans" cxnId="{B2C2650C-E939-463C-BFBF-057FA99F2A7A}">
      <dgm:prSet/>
      <dgm:spPr/>
      <dgm:t>
        <a:bodyPr/>
        <a:lstStyle/>
        <a:p>
          <a:endParaRPr lang="es-GT"/>
        </a:p>
      </dgm:t>
    </dgm:pt>
    <dgm:pt modelId="{E412C849-FB27-4FBB-BC2F-B9078CD82966}" type="sibTrans" cxnId="{B2C2650C-E939-463C-BFBF-057FA99F2A7A}">
      <dgm:prSet/>
      <dgm:spPr/>
      <dgm:t>
        <a:bodyPr/>
        <a:lstStyle/>
        <a:p>
          <a:endParaRPr lang="es-GT"/>
        </a:p>
      </dgm:t>
    </dgm:pt>
    <dgm:pt modelId="{EA9219AB-FE2F-4D76-97C9-1C6A66EB4154}">
      <dgm:prSet phldrT="[Texto]"/>
      <dgm:spPr/>
      <dgm:t>
        <a:bodyPr/>
        <a:lstStyle/>
        <a:p>
          <a:r>
            <a:rPr lang="es-GT" dirty="0" smtClean="0"/>
            <a:t> </a:t>
          </a:r>
          <a:endParaRPr lang="es-GT" dirty="0"/>
        </a:p>
      </dgm:t>
    </dgm:pt>
    <dgm:pt modelId="{038282F3-CC33-40D5-BC39-CE5BF7C3F339}" type="parTrans" cxnId="{1D69E4DC-74CB-41AB-B9ED-79D14E11198B}">
      <dgm:prSet/>
      <dgm:spPr/>
      <dgm:t>
        <a:bodyPr/>
        <a:lstStyle/>
        <a:p>
          <a:endParaRPr lang="es-GT"/>
        </a:p>
      </dgm:t>
    </dgm:pt>
    <dgm:pt modelId="{5E5146E8-3ACB-49EE-B5EA-52AE81FA1D7C}" type="sibTrans" cxnId="{1D69E4DC-74CB-41AB-B9ED-79D14E11198B}">
      <dgm:prSet/>
      <dgm:spPr/>
      <dgm:t>
        <a:bodyPr/>
        <a:lstStyle/>
        <a:p>
          <a:endParaRPr lang="es-GT"/>
        </a:p>
      </dgm:t>
    </dgm:pt>
    <dgm:pt modelId="{F70C6699-4760-4EDE-BD43-5A423C50EC59}">
      <dgm:prSet phldrT="[Texto]"/>
      <dgm:spPr/>
      <dgm:t>
        <a:bodyPr/>
        <a:lstStyle/>
        <a:p>
          <a:r>
            <a:rPr lang="es-GT" dirty="0" smtClean="0"/>
            <a:t> </a:t>
          </a:r>
          <a:endParaRPr lang="es-GT" dirty="0"/>
        </a:p>
      </dgm:t>
    </dgm:pt>
    <dgm:pt modelId="{0A1B79DB-57B7-4923-9AA6-5D33321378F9}" type="parTrans" cxnId="{79F27148-18F8-4398-8591-E4E26364C070}">
      <dgm:prSet/>
      <dgm:spPr/>
      <dgm:t>
        <a:bodyPr/>
        <a:lstStyle/>
        <a:p>
          <a:endParaRPr lang="es-GT"/>
        </a:p>
      </dgm:t>
    </dgm:pt>
    <dgm:pt modelId="{B182B4A0-06E3-4CD5-820F-2FAC02F926DB}" type="sibTrans" cxnId="{79F27148-18F8-4398-8591-E4E26364C070}">
      <dgm:prSet/>
      <dgm:spPr/>
      <dgm:t>
        <a:bodyPr/>
        <a:lstStyle/>
        <a:p>
          <a:endParaRPr lang="es-GT"/>
        </a:p>
      </dgm:t>
    </dgm:pt>
    <dgm:pt modelId="{E776A8C4-74AD-4DAD-8DEF-F58E954A21F0}" type="pres">
      <dgm:prSet presAssocID="{368C7303-6BB4-44D0-A5A4-3A5A355CB3B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F9A4D39-7A1C-43FF-8FD5-98554BBDE324}" type="pres">
      <dgm:prSet presAssocID="{F3A27F75-E1D1-470E-B105-F70635A2F8BF}" presName="gear1" presStyleLbl="node1" presStyleIdx="0" presStyleCnt="3" custLinFactX="600000" custLinFactY="41063" custLinFactNeighborX="603665" custLinFactNeighborY="100000">
        <dgm:presLayoutVars>
          <dgm:chMax val="1"/>
          <dgm:bulletEnabled val="1"/>
        </dgm:presLayoutVars>
      </dgm:prSet>
      <dgm:spPr/>
    </dgm:pt>
    <dgm:pt modelId="{431C7D9D-15F6-43C6-9A4D-BB9F0454A9F4}" type="pres">
      <dgm:prSet presAssocID="{F3A27F75-E1D1-470E-B105-F70635A2F8BF}" presName="gear1srcNode" presStyleLbl="node1" presStyleIdx="0" presStyleCnt="3"/>
      <dgm:spPr/>
    </dgm:pt>
    <dgm:pt modelId="{1D3C1AF2-40F5-47FA-A208-E9F8B872A15A}" type="pres">
      <dgm:prSet presAssocID="{F3A27F75-E1D1-470E-B105-F70635A2F8BF}" presName="gear1dstNode" presStyleLbl="node1" presStyleIdx="0" presStyleCnt="3"/>
      <dgm:spPr/>
    </dgm:pt>
    <dgm:pt modelId="{9D9F6BB2-775F-4316-8944-45A308472D5C}" type="pres">
      <dgm:prSet presAssocID="{EA9219AB-FE2F-4D76-97C9-1C6A66EB4154}" presName="gear2" presStyleLbl="node1" presStyleIdx="1" presStyleCnt="3">
        <dgm:presLayoutVars>
          <dgm:chMax val="1"/>
          <dgm:bulletEnabled val="1"/>
        </dgm:presLayoutVars>
      </dgm:prSet>
      <dgm:spPr/>
    </dgm:pt>
    <dgm:pt modelId="{3F23F3FD-9FCB-4448-AC32-E8C89627B5D0}" type="pres">
      <dgm:prSet presAssocID="{EA9219AB-FE2F-4D76-97C9-1C6A66EB4154}" presName="gear2srcNode" presStyleLbl="node1" presStyleIdx="1" presStyleCnt="3"/>
      <dgm:spPr/>
    </dgm:pt>
    <dgm:pt modelId="{DD82F075-27C1-409B-9E2F-908052204203}" type="pres">
      <dgm:prSet presAssocID="{EA9219AB-FE2F-4D76-97C9-1C6A66EB4154}" presName="gear2dstNode" presStyleLbl="node1" presStyleIdx="1" presStyleCnt="3"/>
      <dgm:spPr/>
    </dgm:pt>
    <dgm:pt modelId="{667076EB-1621-44E2-856E-48672A407EB2}" type="pres">
      <dgm:prSet presAssocID="{F70C6699-4760-4EDE-BD43-5A423C50EC59}" presName="gear3" presStyleLbl="node1" presStyleIdx="2" presStyleCnt="3"/>
      <dgm:spPr/>
    </dgm:pt>
    <dgm:pt modelId="{6B13AE81-777C-4D2B-82C2-9A04EC3EA639}" type="pres">
      <dgm:prSet presAssocID="{F70C6699-4760-4EDE-BD43-5A423C50EC5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8132188-D8B8-4915-88F1-0CF20E22CB6A}" type="pres">
      <dgm:prSet presAssocID="{F70C6699-4760-4EDE-BD43-5A423C50EC59}" presName="gear3srcNode" presStyleLbl="node1" presStyleIdx="2" presStyleCnt="3"/>
      <dgm:spPr/>
    </dgm:pt>
    <dgm:pt modelId="{0A63E029-999C-4D55-8CF7-7B952C92BD45}" type="pres">
      <dgm:prSet presAssocID="{F70C6699-4760-4EDE-BD43-5A423C50EC59}" presName="gear3dstNode" presStyleLbl="node1" presStyleIdx="2" presStyleCnt="3"/>
      <dgm:spPr/>
    </dgm:pt>
    <dgm:pt modelId="{AF2E6BE5-31B8-4E52-82B3-9360167007EB}" type="pres">
      <dgm:prSet presAssocID="{E412C849-FB27-4FBB-BC2F-B9078CD82966}" presName="connector1" presStyleLbl="sibTrans2D1" presStyleIdx="0" presStyleCnt="3"/>
      <dgm:spPr/>
    </dgm:pt>
    <dgm:pt modelId="{0D802568-B7FB-4BFA-A44C-85393B05A6AC}" type="pres">
      <dgm:prSet presAssocID="{5E5146E8-3ACB-49EE-B5EA-52AE81FA1D7C}" presName="connector2" presStyleLbl="sibTrans2D1" presStyleIdx="1" presStyleCnt="3"/>
      <dgm:spPr/>
    </dgm:pt>
    <dgm:pt modelId="{91D87EFB-9E69-4E4B-8059-EF66FE9EE97F}" type="pres">
      <dgm:prSet presAssocID="{B182B4A0-06E3-4CD5-820F-2FAC02F926DB}" presName="connector3" presStyleLbl="sibTrans2D1" presStyleIdx="2" presStyleCnt="3"/>
      <dgm:spPr/>
    </dgm:pt>
  </dgm:ptLst>
  <dgm:cxnLst>
    <dgm:cxn modelId="{5C722E78-9114-4022-8230-2C2A959692CF}" type="presOf" srcId="{E412C849-FB27-4FBB-BC2F-B9078CD82966}" destId="{AF2E6BE5-31B8-4E52-82B3-9360167007EB}" srcOrd="0" destOrd="0" presId="urn:microsoft.com/office/officeart/2005/8/layout/gear1"/>
    <dgm:cxn modelId="{0FCA7E83-D9FF-4CA9-B452-19833438DD9F}" type="presOf" srcId="{F3A27F75-E1D1-470E-B105-F70635A2F8BF}" destId="{CF9A4D39-7A1C-43FF-8FD5-98554BBDE324}" srcOrd="0" destOrd="0" presId="urn:microsoft.com/office/officeart/2005/8/layout/gear1"/>
    <dgm:cxn modelId="{88454083-BA25-40BB-BAFD-9FC073AC5A61}" type="presOf" srcId="{F70C6699-4760-4EDE-BD43-5A423C50EC59}" destId="{667076EB-1621-44E2-856E-48672A407EB2}" srcOrd="0" destOrd="0" presId="urn:microsoft.com/office/officeart/2005/8/layout/gear1"/>
    <dgm:cxn modelId="{3E42F787-641A-4B18-B9A2-D23BE9941A12}" type="presOf" srcId="{5E5146E8-3ACB-49EE-B5EA-52AE81FA1D7C}" destId="{0D802568-B7FB-4BFA-A44C-85393B05A6AC}" srcOrd="0" destOrd="0" presId="urn:microsoft.com/office/officeart/2005/8/layout/gear1"/>
    <dgm:cxn modelId="{8F94598B-F4D1-4C05-BAC3-6EBF45527F46}" type="presOf" srcId="{368C7303-6BB4-44D0-A5A4-3A5A355CB3B7}" destId="{E776A8C4-74AD-4DAD-8DEF-F58E954A21F0}" srcOrd="0" destOrd="0" presId="urn:microsoft.com/office/officeart/2005/8/layout/gear1"/>
    <dgm:cxn modelId="{67FE3713-92F8-43C1-8071-A40FE98E9291}" type="presOf" srcId="{EA9219AB-FE2F-4D76-97C9-1C6A66EB4154}" destId="{9D9F6BB2-775F-4316-8944-45A308472D5C}" srcOrd="0" destOrd="0" presId="urn:microsoft.com/office/officeart/2005/8/layout/gear1"/>
    <dgm:cxn modelId="{79F27148-18F8-4398-8591-E4E26364C070}" srcId="{368C7303-6BB4-44D0-A5A4-3A5A355CB3B7}" destId="{F70C6699-4760-4EDE-BD43-5A423C50EC59}" srcOrd="2" destOrd="0" parTransId="{0A1B79DB-57B7-4923-9AA6-5D33321378F9}" sibTransId="{B182B4A0-06E3-4CD5-820F-2FAC02F926DB}"/>
    <dgm:cxn modelId="{E46C3B70-84CD-403C-BA82-C73747936C08}" type="presOf" srcId="{F3A27F75-E1D1-470E-B105-F70635A2F8BF}" destId="{1D3C1AF2-40F5-47FA-A208-E9F8B872A15A}" srcOrd="2" destOrd="0" presId="urn:microsoft.com/office/officeart/2005/8/layout/gear1"/>
    <dgm:cxn modelId="{B2C2650C-E939-463C-BFBF-057FA99F2A7A}" srcId="{368C7303-6BB4-44D0-A5A4-3A5A355CB3B7}" destId="{F3A27F75-E1D1-470E-B105-F70635A2F8BF}" srcOrd="0" destOrd="0" parTransId="{49D9218B-6F0B-46EE-9C12-A9E8FB18C1F3}" sibTransId="{E412C849-FB27-4FBB-BC2F-B9078CD82966}"/>
    <dgm:cxn modelId="{82CD4DE0-3F59-493F-83D7-CB565D155894}" type="presOf" srcId="{B182B4A0-06E3-4CD5-820F-2FAC02F926DB}" destId="{91D87EFB-9E69-4E4B-8059-EF66FE9EE97F}" srcOrd="0" destOrd="0" presId="urn:microsoft.com/office/officeart/2005/8/layout/gear1"/>
    <dgm:cxn modelId="{E1EB60DA-3B71-4861-936A-08D4D26D2242}" type="presOf" srcId="{EA9219AB-FE2F-4D76-97C9-1C6A66EB4154}" destId="{3F23F3FD-9FCB-4448-AC32-E8C89627B5D0}" srcOrd="1" destOrd="0" presId="urn:microsoft.com/office/officeart/2005/8/layout/gear1"/>
    <dgm:cxn modelId="{41A71155-9B10-4AF1-9D62-30647ABC14AB}" type="presOf" srcId="{F70C6699-4760-4EDE-BD43-5A423C50EC59}" destId="{6B13AE81-777C-4D2B-82C2-9A04EC3EA639}" srcOrd="1" destOrd="0" presId="urn:microsoft.com/office/officeart/2005/8/layout/gear1"/>
    <dgm:cxn modelId="{947FE228-7B01-4297-A657-054592CDFB00}" type="presOf" srcId="{F70C6699-4760-4EDE-BD43-5A423C50EC59}" destId="{0A63E029-999C-4D55-8CF7-7B952C92BD45}" srcOrd="3" destOrd="0" presId="urn:microsoft.com/office/officeart/2005/8/layout/gear1"/>
    <dgm:cxn modelId="{D5963177-BCDF-4EBB-9FF4-C15DECD8EE45}" type="presOf" srcId="{EA9219AB-FE2F-4D76-97C9-1C6A66EB4154}" destId="{DD82F075-27C1-409B-9E2F-908052204203}" srcOrd="2" destOrd="0" presId="urn:microsoft.com/office/officeart/2005/8/layout/gear1"/>
    <dgm:cxn modelId="{1D69E4DC-74CB-41AB-B9ED-79D14E11198B}" srcId="{368C7303-6BB4-44D0-A5A4-3A5A355CB3B7}" destId="{EA9219AB-FE2F-4D76-97C9-1C6A66EB4154}" srcOrd="1" destOrd="0" parTransId="{038282F3-CC33-40D5-BC39-CE5BF7C3F339}" sibTransId="{5E5146E8-3ACB-49EE-B5EA-52AE81FA1D7C}"/>
    <dgm:cxn modelId="{4F856325-C2D7-49AB-B37C-3C65E4D397AD}" type="presOf" srcId="{F3A27F75-E1D1-470E-B105-F70635A2F8BF}" destId="{431C7D9D-15F6-43C6-9A4D-BB9F0454A9F4}" srcOrd="1" destOrd="0" presId="urn:microsoft.com/office/officeart/2005/8/layout/gear1"/>
    <dgm:cxn modelId="{3ED3FD1A-FF86-4168-AF99-62AA3B4A8E45}" type="presOf" srcId="{F70C6699-4760-4EDE-BD43-5A423C50EC59}" destId="{D8132188-D8B8-4915-88F1-0CF20E22CB6A}" srcOrd="2" destOrd="0" presId="urn:microsoft.com/office/officeart/2005/8/layout/gear1"/>
    <dgm:cxn modelId="{09D777D2-B061-4FD5-B96A-EA97D27F8E00}" type="presParOf" srcId="{E776A8C4-74AD-4DAD-8DEF-F58E954A21F0}" destId="{CF9A4D39-7A1C-43FF-8FD5-98554BBDE324}" srcOrd="0" destOrd="0" presId="urn:microsoft.com/office/officeart/2005/8/layout/gear1"/>
    <dgm:cxn modelId="{F0F1CD08-9AF3-40A7-97C1-E7A7440983AD}" type="presParOf" srcId="{E776A8C4-74AD-4DAD-8DEF-F58E954A21F0}" destId="{431C7D9D-15F6-43C6-9A4D-BB9F0454A9F4}" srcOrd="1" destOrd="0" presId="urn:microsoft.com/office/officeart/2005/8/layout/gear1"/>
    <dgm:cxn modelId="{F6F2D761-0111-4A98-AC1F-05CFF39B1F88}" type="presParOf" srcId="{E776A8C4-74AD-4DAD-8DEF-F58E954A21F0}" destId="{1D3C1AF2-40F5-47FA-A208-E9F8B872A15A}" srcOrd="2" destOrd="0" presId="urn:microsoft.com/office/officeart/2005/8/layout/gear1"/>
    <dgm:cxn modelId="{39FCBEDB-F2F8-4FB5-A80C-65E855135AD9}" type="presParOf" srcId="{E776A8C4-74AD-4DAD-8DEF-F58E954A21F0}" destId="{9D9F6BB2-775F-4316-8944-45A308472D5C}" srcOrd="3" destOrd="0" presId="urn:microsoft.com/office/officeart/2005/8/layout/gear1"/>
    <dgm:cxn modelId="{86188E66-4BD7-46E6-BFD6-9EE6A4EF27EE}" type="presParOf" srcId="{E776A8C4-74AD-4DAD-8DEF-F58E954A21F0}" destId="{3F23F3FD-9FCB-4448-AC32-E8C89627B5D0}" srcOrd="4" destOrd="0" presId="urn:microsoft.com/office/officeart/2005/8/layout/gear1"/>
    <dgm:cxn modelId="{4D2C557D-D5E7-4A56-A133-C65A2C563A28}" type="presParOf" srcId="{E776A8C4-74AD-4DAD-8DEF-F58E954A21F0}" destId="{DD82F075-27C1-409B-9E2F-908052204203}" srcOrd="5" destOrd="0" presId="urn:microsoft.com/office/officeart/2005/8/layout/gear1"/>
    <dgm:cxn modelId="{099660A6-C59B-4C19-97F3-ED4F0E6D47B5}" type="presParOf" srcId="{E776A8C4-74AD-4DAD-8DEF-F58E954A21F0}" destId="{667076EB-1621-44E2-856E-48672A407EB2}" srcOrd="6" destOrd="0" presId="urn:microsoft.com/office/officeart/2005/8/layout/gear1"/>
    <dgm:cxn modelId="{41B8E59C-7A2D-4067-9AD1-F96596B2B9FC}" type="presParOf" srcId="{E776A8C4-74AD-4DAD-8DEF-F58E954A21F0}" destId="{6B13AE81-777C-4D2B-82C2-9A04EC3EA639}" srcOrd="7" destOrd="0" presId="urn:microsoft.com/office/officeart/2005/8/layout/gear1"/>
    <dgm:cxn modelId="{3DC97D1B-2898-42F1-89F8-1EB439CA5C08}" type="presParOf" srcId="{E776A8C4-74AD-4DAD-8DEF-F58E954A21F0}" destId="{D8132188-D8B8-4915-88F1-0CF20E22CB6A}" srcOrd="8" destOrd="0" presId="urn:microsoft.com/office/officeart/2005/8/layout/gear1"/>
    <dgm:cxn modelId="{3C111979-4EE7-4F3F-AEF8-F4F86F2AB54F}" type="presParOf" srcId="{E776A8C4-74AD-4DAD-8DEF-F58E954A21F0}" destId="{0A63E029-999C-4D55-8CF7-7B952C92BD45}" srcOrd="9" destOrd="0" presId="urn:microsoft.com/office/officeart/2005/8/layout/gear1"/>
    <dgm:cxn modelId="{CB9881F3-7318-4FE0-A106-7EA62F63EE23}" type="presParOf" srcId="{E776A8C4-74AD-4DAD-8DEF-F58E954A21F0}" destId="{AF2E6BE5-31B8-4E52-82B3-9360167007EB}" srcOrd="10" destOrd="0" presId="urn:microsoft.com/office/officeart/2005/8/layout/gear1"/>
    <dgm:cxn modelId="{7B08CD37-1C1B-441F-A128-765A94983302}" type="presParOf" srcId="{E776A8C4-74AD-4DAD-8DEF-F58E954A21F0}" destId="{0D802568-B7FB-4BFA-A44C-85393B05A6AC}" srcOrd="11" destOrd="0" presId="urn:microsoft.com/office/officeart/2005/8/layout/gear1"/>
    <dgm:cxn modelId="{FD289A6D-75E6-4711-913E-5E5158D1EF12}" type="presParOf" srcId="{E776A8C4-74AD-4DAD-8DEF-F58E954A21F0}" destId="{91D87EFB-9E69-4E4B-8059-EF66FE9EE97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8C7303-6BB4-44D0-A5A4-3A5A355CB3B7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F3A27F75-E1D1-470E-B105-F70635A2F8BF}">
      <dgm:prSet phldrT="[Texto]"/>
      <dgm:spPr/>
      <dgm:t>
        <a:bodyPr/>
        <a:lstStyle/>
        <a:p>
          <a:r>
            <a:rPr lang="es-GT" dirty="0" smtClean="0"/>
            <a:t> </a:t>
          </a:r>
          <a:endParaRPr lang="es-GT" dirty="0"/>
        </a:p>
      </dgm:t>
    </dgm:pt>
    <dgm:pt modelId="{49D9218B-6F0B-46EE-9C12-A9E8FB18C1F3}" type="parTrans" cxnId="{B2C2650C-E939-463C-BFBF-057FA99F2A7A}">
      <dgm:prSet/>
      <dgm:spPr/>
      <dgm:t>
        <a:bodyPr/>
        <a:lstStyle/>
        <a:p>
          <a:endParaRPr lang="es-GT"/>
        </a:p>
      </dgm:t>
    </dgm:pt>
    <dgm:pt modelId="{E412C849-FB27-4FBB-BC2F-B9078CD82966}" type="sibTrans" cxnId="{B2C2650C-E939-463C-BFBF-057FA99F2A7A}">
      <dgm:prSet/>
      <dgm:spPr/>
      <dgm:t>
        <a:bodyPr/>
        <a:lstStyle/>
        <a:p>
          <a:endParaRPr lang="es-GT"/>
        </a:p>
      </dgm:t>
    </dgm:pt>
    <dgm:pt modelId="{EA9219AB-FE2F-4D76-97C9-1C6A66EB4154}">
      <dgm:prSet phldrT="[Texto]"/>
      <dgm:spPr/>
      <dgm:t>
        <a:bodyPr/>
        <a:lstStyle/>
        <a:p>
          <a:r>
            <a:rPr lang="es-GT" dirty="0" smtClean="0"/>
            <a:t> </a:t>
          </a:r>
          <a:endParaRPr lang="es-GT" dirty="0"/>
        </a:p>
      </dgm:t>
    </dgm:pt>
    <dgm:pt modelId="{038282F3-CC33-40D5-BC39-CE5BF7C3F339}" type="parTrans" cxnId="{1D69E4DC-74CB-41AB-B9ED-79D14E11198B}">
      <dgm:prSet/>
      <dgm:spPr/>
      <dgm:t>
        <a:bodyPr/>
        <a:lstStyle/>
        <a:p>
          <a:endParaRPr lang="es-GT"/>
        </a:p>
      </dgm:t>
    </dgm:pt>
    <dgm:pt modelId="{5E5146E8-3ACB-49EE-B5EA-52AE81FA1D7C}" type="sibTrans" cxnId="{1D69E4DC-74CB-41AB-B9ED-79D14E11198B}">
      <dgm:prSet/>
      <dgm:spPr/>
      <dgm:t>
        <a:bodyPr/>
        <a:lstStyle/>
        <a:p>
          <a:endParaRPr lang="es-GT"/>
        </a:p>
      </dgm:t>
    </dgm:pt>
    <dgm:pt modelId="{F70C6699-4760-4EDE-BD43-5A423C50EC59}">
      <dgm:prSet phldrT="[Texto]"/>
      <dgm:spPr/>
      <dgm:t>
        <a:bodyPr/>
        <a:lstStyle/>
        <a:p>
          <a:r>
            <a:rPr lang="es-GT" dirty="0" smtClean="0"/>
            <a:t> </a:t>
          </a:r>
          <a:endParaRPr lang="es-GT" dirty="0"/>
        </a:p>
      </dgm:t>
    </dgm:pt>
    <dgm:pt modelId="{0A1B79DB-57B7-4923-9AA6-5D33321378F9}" type="parTrans" cxnId="{79F27148-18F8-4398-8591-E4E26364C070}">
      <dgm:prSet/>
      <dgm:spPr/>
      <dgm:t>
        <a:bodyPr/>
        <a:lstStyle/>
        <a:p>
          <a:endParaRPr lang="es-GT"/>
        </a:p>
      </dgm:t>
    </dgm:pt>
    <dgm:pt modelId="{B182B4A0-06E3-4CD5-820F-2FAC02F926DB}" type="sibTrans" cxnId="{79F27148-18F8-4398-8591-E4E26364C070}">
      <dgm:prSet/>
      <dgm:spPr/>
      <dgm:t>
        <a:bodyPr/>
        <a:lstStyle/>
        <a:p>
          <a:endParaRPr lang="es-GT"/>
        </a:p>
      </dgm:t>
    </dgm:pt>
    <dgm:pt modelId="{E776A8C4-74AD-4DAD-8DEF-F58E954A21F0}" type="pres">
      <dgm:prSet presAssocID="{368C7303-6BB4-44D0-A5A4-3A5A355CB3B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F9A4D39-7A1C-43FF-8FD5-98554BBDE324}" type="pres">
      <dgm:prSet presAssocID="{F3A27F75-E1D1-470E-B105-F70635A2F8BF}" presName="gear1" presStyleLbl="node1" presStyleIdx="0" presStyleCnt="3" custLinFactX="600000" custLinFactY="41063" custLinFactNeighborX="603665" custLinFactNeighborY="100000">
        <dgm:presLayoutVars>
          <dgm:chMax val="1"/>
          <dgm:bulletEnabled val="1"/>
        </dgm:presLayoutVars>
      </dgm:prSet>
      <dgm:spPr/>
    </dgm:pt>
    <dgm:pt modelId="{431C7D9D-15F6-43C6-9A4D-BB9F0454A9F4}" type="pres">
      <dgm:prSet presAssocID="{F3A27F75-E1D1-470E-B105-F70635A2F8BF}" presName="gear1srcNode" presStyleLbl="node1" presStyleIdx="0" presStyleCnt="3"/>
      <dgm:spPr/>
    </dgm:pt>
    <dgm:pt modelId="{1D3C1AF2-40F5-47FA-A208-E9F8B872A15A}" type="pres">
      <dgm:prSet presAssocID="{F3A27F75-E1D1-470E-B105-F70635A2F8BF}" presName="gear1dstNode" presStyleLbl="node1" presStyleIdx="0" presStyleCnt="3"/>
      <dgm:spPr/>
    </dgm:pt>
    <dgm:pt modelId="{9D9F6BB2-775F-4316-8944-45A308472D5C}" type="pres">
      <dgm:prSet presAssocID="{EA9219AB-FE2F-4D76-97C9-1C6A66EB4154}" presName="gear2" presStyleLbl="node1" presStyleIdx="1" presStyleCnt="3">
        <dgm:presLayoutVars>
          <dgm:chMax val="1"/>
          <dgm:bulletEnabled val="1"/>
        </dgm:presLayoutVars>
      </dgm:prSet>
      <dgm:spPr/>
    </dgm:pt>
    <dgm:pt modelId="{3F23F3FD-9FCB-4448-AC32-E8C89627B5D0}" type="pres">
      <dgm:prSet presAssocID="{EA9219AB-FE2F-4D76-97C9-1C6A66EB4154}" presName="gear2srcNode" presStyleLbl="node1" presStyleIdx="1" presStyleCnt="3"/>
      <dgm:spPr/>
    </dgm:pt>
    <dgm:pt modelId="{DD82F075-27C1-409B-9E2F-908052204203}" type="pres">
      <dgm:prSet presAssocID="{EA9219AB-FE2F-4D76-97C9-1C6A66EB4154}" presName="gear2dstNode" presStyleLbl="node1" presStyleIdx="1" presStyleCnt="3"/>
      <dgm:spPr/>
    </dgm:pt>
    <dgm:pt modelId="{667076EB-1621-44E2-856E-48672A407EB2}" type="pres">
      <dgm:prSet presAssocID="{F70C6699-4760-4EDE-BD43-5A423C50EC59}" presName="gear3" presStyleLbl="node1" presStyleIdx="2" presStyleCnt="3"/>
      <dgm:spPr/>
    </dgm:pt>
    <dgm:pt modelId="{6B13AE81-777C-4D2B-82C2-9A04EC3EA639}" type="pres">
      <dgm:prSet presAssocID="{F70C6699-4760-4EDE-BD43-5A423C50EC5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8132188-D8B8-4915-88F1-0CF20E22CB6A}" type="pres">
      <dgm:prSet presAssocID="{F70C6699-4760-4EDE-BD43-5A423C50EC59}" presName="gear3srcNode" presStyleLbl="node1" presStyleIdx="2" presStyleCnt="3"/>
      <dgm:spPr/>
    </dgm:pt>
    <dgm:pt modelId="{0A63E029-999C-4D55-8CF7-7B952C92BD45}" type="pres">
      <dgm:prSet presAssocID="{F70C6699-4760-4EDE-BD43-5A423C50EC59}" presName="gear3dstNode" presStyleLbl="node1" presStyleIdx="2" presStyleCnt="3"/>
      <dgm:spPr/>
    </dgm:pt>
    <dgm:pt modelId="{AF2E6BE5-31B8-4E52-82B3-9360167007EB}" type="pres">
      <dgm:prSet presAssocID="{E412C849-FB27-4FBB-BC2F-B9078CD82966}" presName="connector1" presStyleLbl="sibTrans2D1" presStyleIdx="0" presStyleCnt="3"/>
      <dgm:spPr/>
    </dgm:pt>
    <dgm:pt modelId="{0D802568-B7FB-4BFA-A44C-85393B05A6AC}" type="pres">
      <dgm:prSet presAssocID="{5E5146E8-3ACB-49EE-B5EA-52AE81FA1D7C}" presName="connector2" presStyleLbl="sibTrans2D1" presStyleIdx="1" presStyleCnt="3"/>
      <dgm:spPr/>
    </dgm:pt>
    <dgm:pt modelId="{91D87EFB-9E69-4E4B-8059-EF66FE9EE97F}" type="pres">
      <dgm:prSet presAssocID="{B182B4A0-06E3-4CD5-820F-2FAC02F926DB}" presName="connector3" presStyleLbl="sibTrans2D1" presStyleIdx="2" presStyleCnt="3"/>
      <dgm:spPr/>
    </dgm:pt>
  </dgm:ptLst>
  <dgm:cxnLst>
    <dgm:cxn modelId="{4380D7EF-AB54-4D02-9E8F-178E5E665E50}" type="presOf" srcId="{F70C6699-4760-4EDE-BD43-5A423C50EC59}" destId="{D8132188-D8B8-4915-88F1-0CF20E22CB6A}" srcOrd="2" destOrd="0" presId="urn:microsoft.com/office/officeart/2005/8/layout/gear1"/>
    <dgm:cxn modelId="{52AAE8EB-15A0-4829-AAAE-DC2A8C349DA8}" type="presOf" srcId="{EA9219AB-FE2F-4D76-97C9-1C6A66EB4154}" destId="{9D9F6BB2-775F-4316-8944-45A308472D5C}" srcOrd="0" destOrd="0" presId="urn:microsoft.com/office/officeart/2005/8/layout/gear1"/>
    <dgm:cxn modelId="{B1ECC614-C85A-4D94-9109-A2A5747AF02A}" type="presOf" srcId="{EA9219AB-FE2F-4D76-97C9-1C6A66EB4154}" destId="{DD82F075-27C1-409B-9E2F-908052204203}" srcOrd="2" destOrd="0" presId="urn:microsoft.com/office/officeart/2005/8/layout/gear1"/>
    <dgm:cxn modelId="{4221C9D3-D04C-4B27-A27F-6466B178776C}" type="presOf" srcId="{B182B4A0-06E3-4CD5-820F-2FAC02F926DB}" destId="{91D87EFB-9E69-4E4B-8059-EF66FE9EE97F}" srcOrd="0" destOrd="0" presId="urn:microsoft.com/office/officeart/2005/8/layout/gear1"/>
    <dgm:cxn modelId="{79F27148-18F8-4398-8591-E4E26364C070}" srcId="{368C7303-6BB4-44D0-A5A4-3A5A355CB3B7}" destId="{F70C6699-4760-4EDE-BD43-5A423C50EC59}" srcOrd="2" destOrd="0" parTransId="{0A1B79DB-57B7-4923-9AA6-5D33321378F9}" sibTransId="{B182B4A0-06E3-4CD5-820F-2FAC02F926DB}"/>
    <dgm:cxn modelId="{B2C2650C-E939-463C-BFBF-057FA99F2A7A}" srcId="{368C7303-6BB4-44D0-A5A4-3A5A355CB3B7}" destId="{F3A27F75-E1D1-470E-B105-F70635A2F8BF}" srcOrd="0" destOrd="0" parTransId="{49D9218B-6F0B-46EE-9C12-A9E8FB18C1F3}" sibTransId="{E412C849-FB27-4FBB-BC2F-B9078CD82966}"/>
    <dgm:cxn modelId="{0CB74C37-C14F-4543-BC7D-C6508903D70B}" type="presOf" srcId="{F3A27F75-E1D1-470E-B105-F70635A2F8BF}" destId="{CF9A4D39-7A1C-43FF-8FD5-98554BBDE324}" srcOrd="0" destOrd="0" presId="urn:microsoft.com/office/officeart/2005/8/layout/gear1"/>
    <dgm:cxn modelId="{3E9C56C8-221A-438C-8B4C-084B7AD25463}" type="presOf" srcId="{EA9219AB-FE2F-4D76-97C9-1C6A66EB4154}" destId="{3F23F3FD-9FCB-4448-AC32-E8C89627B5D0}" srcOrd="1" destOrd="0" presId="urn:microsoft.com/office/officeart/2005/8/layout/gear1"/>
    <dgm:cxn modelId="{2E80A0F7-8345-45C2-8F41-837360B41DCC}" type="presOf" srcId="{F70C6699-4760-4EDE-BD43-5A423C50EC59}" destId="{0A63E029-999C-4D55-8CF7-7B952C92BD45}" srcOrd="3" destOrd="0" presId="urn:microsoft.com/office/officeart/2005/8/layout/gear1"/>
    <dgm:cxn modelId="{BA12CE89-2EF3-4096-A4F0-92E002C2AF57}" type="presOf" srcId="{F3A27F75-E1D1-470E-B105-F70635A2F8BF}" destId="{431C7D9D-15F6-43C6-9A4D-BB9F0454A9F4}" srcOrd="1" destOrd="0" presId="urn:microsoft.com/office/officeart/2005/8/layout/gear1"/>
    <dgm:cxn modelId="{EEC2BAC4-000F-42C3-9FA9-22381D377341}" type="presOf" srcId="{368C7303-6BB4-44D0-A5A4-3A5A355CB3B7}" destId="{E776A8C4-74AD-4DAD-8DEF-F58E954A21F0}" srcOrd="0" destOrd="0" presId="urn:microsoft.com/office/officeart/2005/8/layout/gear1"/>
    <dgm:cxn modelId="{0BFFED2D-5217-4AAF-8478-9BF50747B7CE}" type="presOf" srcId="{F70C6699-4760-4EDE-BD43-5A423C50EC59}" destId="{6B13AE81-777C-4D2B-82C2-9A04EC3EA639}" srcOrd="1" destOrd="0" presId="urn:microsoft.com/office/officeart/2005/8/layout/gear1"/>
    <dgm:cxn modelId="{AB33E515-D259-4521-8C1F-D9B30DE6A425}" type="presOf" srcId="{F70C6699-4760-4EDE-BD43-5A423C50EC59}" destId="{667076EB-1621-44E2-856E-48672A407EB2}" srcOrd="0" destOrd="0" presId="urn:microsoft.com/office/officeart/2005/8/layout/gear1"/>
    <dgm:cxn modelId="{6484F974-0C27-40AE-82D2-CA951855EED6}" type="presOf" srcId="{F3A27F75-E1D1-470E-B105-F70635A2F8BF}" destId="{1D3C1AF2-40F5-47FA-A208-E9F8B872A15A}" srcOrd="2" destOrd="0" presId="urn:microsoft.com/office/officeart/2005/8/layout/gear1"/>
    <dgm:cxn modelId="{B4DF3328-E1A2-475C-BF2A-A7B2BD03BA2E}" type="presOf" srcId="{5E5146E8-3ACB-49EE-B5EA-52AE81FA1D7C}" destId="{0D802568-B7FB-4BFA-A44C-85393B05A6AC}" srcOrd="0" destOrd="0" presId="urn:microsoft.com/office/officeart/2005/8/layout/gear1"/>
    <dgm:cxn modelId="{1D69E4DC-74CB-41AB-B9ED-79D14E11198B}" srcId="{368C7303-6BB4-44D0-A5A4-3A5A355CB3B7}" destId="{EA9219AB-FE2F-4D76-97C9-1C6A66EB4154}" srcOrd="1" destOrd="0" parTransId="{038282F3-CC33-40D5-BC39-CE5BF7C3F339}" sibTransId="{5E5146E8-3ACB-49EE-B5EA-52AE81FA1D7C}"/>
    <dgm:cxn modelId="{7D3D8B56-93D3-453F-87D9-FF2AD9FB0DE2}" type="presOf" srcId="{E412C849-FB27-4FBB-BC2F-B9078CD82966}" destId="{AF2E6BE5-31B8-4E52-82B3-9360167007EB}" srcOrd="0" destOrd="0" presId="urn:microsoft.com/office/officeart/2005/8/layout/gear1"/>
    <dgm:cxn modelId="{0A8C66D6-0B56-405D-88E8-3AF2B115C992}" type="presParOf" srcId="{E776A8C4-74AD-4DAD-8DEF-F58E954A21F0}" destId="{CF9A4D39-7A1C-43FF-8FD5-98554BBDE324}" srcOrd="0" destOrd="0" presId="urn:microsoft.com/office/officeart/2005/8/layout/gear1"/>
    <dgm:cxn modelId="{4B4047DF-66E3-4C70-83E0-4D2E9B690BDC}" type="presParOf" srcId="{E776A8C4-74AD-4DAD-8DEF-F58E954A21F0}" destId="{431C7D9D-15F6-43C6-9A4D-BB9F0454A9F4}" srcOrd="1" destOrd="0" presId="urn:microsoft.com/office/officeart/2005/8/layout/gear1"/>
    <dgm:cxn modelId="{E2C36EBA-0EC1-4B6D-8BB5-43A70FFEB0E9}" type="presParOf" srcId="{E776A8C4-74AD-4DAD-8DEF-F58E954A21F0}" destId="{1D3C1AF2-40F5-47FA-A208-E9F8B872A15A}" srcOrd="2" destOrd="0" presId="urn:microsoft.com/office/officeart/2005/8/layout/gear1"/>
    <dgm:cxn modelId="{F7E7A7D2-F67C-4B8D-9D19-35C8B242FA44}" type="presParOf" srcId="{E776A8C4-74AD-4DAD-8DEF-F58E954A21F0}" destId="{9D9F6BB2-775F-4316-8944-45A308472D5C}" srcOrd="3" destOrd="0" presId="urn:microsoft.com/office/officeart/2005/8/layout/gear1"/>
    <dgm:cxn modelId="{84D128FD-AD02-4850-94D6-68741D4A40D0}" type="presParOf" srcId="{E776A8C4-74AD-4DAD-8DEF-F58E954A21F0}" destId="{3F23F3FD-9FCB-4448-AC32-E8C89627B5D0}" srcOrd="4" destOrd="0" presId="urn:microsoft.com/office/officeart/2005/8/layout/gear1"/>
    <dgm:cxn modelId="{CA636DFA-AC70-4738-927B-7F7766AD4B94}" type="presParOf" srcId="{E776A8C4-74AD-4DAD-8DEF-F58E954A21F0}" destId="{DD82F075-27C1-409B-9E2F-908052204203}" srcOrd="5" destOrd="0" presId="urn:microsoft.com/office/officeart/2005/8/layout/gear1"/>
    <dgm:cxn modelId="{C081875E-DF4C-4083-A0A9-9B857D108532}" type="presParOf" srcId="{E776A8C4-74AD-4DAD-8DEF-F58E954A21F0}" destId="{667076EB-1621-44E2-856E-48672A407EB2}" srcOrd="6" destOrd="0" presId="urn:microsoft.com/office/officeart/2005/8/layout/gear1"/>
    <dgm:cxn modelId="{9E36E1D1-A315-4CCC-96A5-30933A9EA99D}" type="presParOf" srcId="{E776A8C4-74AD-4DAD-8DEF-F58E954A21F0}" destId="{6B13AE81-777C-4D2B-82C2-9A04EC3EA639}" srcOrd="7" destOrd="0" presId="urn:microsoft.com/office/officeart/2005/8/layout/gear1"/>
    <dgm:cxn modelId="{BC1E2837-C370-44C2-A996-F2A400F6E0B9}" type="presParOf" srcId="{E776A8C4-74AD-4DAD-8DEF-F58E954A21F0}" destId="{D8132188-D8B8-4915-88F1-0CF20E22CB6A}" srcOrd="8" destOrd="0" presId="urn:microsoft.com/office/officeart/2005/8/layout/gear1"/>
    <dgm:cxn modelId="{82A9205C-2DF3-4CE7-BCF9-F0F3BEB23F06}" type="presParOf" srcId="{E776A8C4-74AD-4DAD-8DEF-F58E954A21F0}" destId="{0A63E029-999C-4D55-8CF7-7B952C92BD45}" srcOrd="9" destOrd="0" presId="urn:microsoft.com/office/officeart/2005/8/layout/gear1"/>
    <dgm:cxn modelId="{F77491E7-E8D5-419F-A060-9B3843D8FD2C}" type="presParOf" srcId="{E776A8C4-74AD-4DAD-8DEF-F58E954A21F0}" destId="{AF2E6BE5-31B8-4E52-82B3-9360167007EB}" srcOrd="10" destOrd="0" presId="urn:microsoft.com/office/officeart/2005/8/layout/gear1"/>
    <dgm:cxn modelId="{153232B7-214F-40D5-8653-23EC04818958}" type="presParOf" srcId="{E776A8C4-74AD-4DAD-8DEF-F58E954A21F0}" destId="{0D802568-B7FB-4BFA-A44C-85393B05A6AC}" srcOrd="11" destOrd="0" presId="urn:microsoft.com/office/officeart/2005/8/layout/gear1"/>
    <dgm:cxn modelId="{EA2201E8-96E5-4210-8F04-8A3A2B16A9B2}" type="presParOf" srcId="{E776A8C4-74AD-4DAD-8DEF-F58E954A21F0}" destId="{91D87EFB-9E69-4E4B-8059-EF66FE9EE97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8C7303-6BB4-44D0-A5A4-3A5A355CB3B7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F3A27F75-E1D1-470E-B105-F70635A2F8BF}">
      <dgm:prSet phldrT="[Texto]"/>
      <dgm:spPr/>
      <dgm:t>
        <a:bodyPr/>
        <a:lstStyle/>
        <a:p>
          <a:r>
            <a:rPr lang="es-GT" dirty="0" smtClean="0"/>
            <a:t> </a:t>
          </a:r>
          <a:endParaRPr lang="es-GT" dirty="0"/>
        </a:p>
      </dgm:t>
    </dgm:pt>
    <dgm:pt modelId="{49D9218B-6F0B-46EE-9C12-A9E8FB18C1F3}" type="parTrans" cxnId="{B2C2650C-E939-463C-BFBF-057FA99F2A7A}">
      <dgm:prSet/>
      <dgm:spPr/>
      <dgm:t>
        <a:bodyPr/>
        <a:lstStyle/>
        <a:p>
          <a:endParaRPr lang="es-GT"/>
        </a:p>
      </dgm:t>
    </dgm:pt>
    <dgm:pt modelId="{E412C849-FB27-4FBB-BC2F-B9078CD82966}" type="sibTrans" cxnId="{B2C2650C-E939-463C-BFBF-057FA99F2A7A}">
      <dgm:prSet/>
      <dgm:spPr/>
      <dgm:t>
        <a:bodyPr/>
        <a:lstStyle/>
        <a:p>
          <a:endParaRPr lang="es-GT"/>
        </a:p>
      </dgm:t>
    </dgm:pt>
    <dgm:pt modelId="{EA9219AB-FE2F-4D76-97C9-1C6A66EB4154}">
      <dgm:prSet phldrT="[Texto]"/>
      <dgm:spPr/>
      <dgm:t>
        <a:bodyPr/>
        <a:lstStyle/>
        <a:p>
          <a:r>
            <a:rPr lang="es-GT" dirty="0" smtClean="0"/>
            <a:t> </a:t>
          </a:r>
          <a:endParaRPr lang="es-GT" dirty="0"/>
        </a:p>
      </dgm:t>
    </dgm:pt>
    <dgm:pt modelId="{038282F3-CC33-40D5-BC39-CE5BF7C3F339}" type="parTrans" cxnId="{1D69E4DC-74CB-41AB-B9ED-79D14E11198B}">
      <dgm:prSet/>
      <dgm:spPr/>
      <dgm:t>
        <a:bodyPr/>
        <a:lstStyle/>
        <a:p>
          <a:endParaRPr lang="es-GT"/>
        </a:p>
      </dgm:t>
    </dgm:pt>
    <dgm:pt modelId="{5E5146E8-3ACB-49EE-B5EA-52AE81FA1D7C}" type="sibTrans" cxnId="{1D69E4DC-74CB-41AB-B9ED-79D14E11198B}">
      <dgm:prSet/>
      <dgm:spPr/>
      <dgm:t>
        <a:bodyPr/>
        <a:lstStyle/>
        <a:p>
          <a:endParaRPr lang="es-GT"/>
        </a:p>
      </dgm:t>
    </dgm:pt>
    <dgm:pt modelId="{F70C6699-4760-4EDE-BD43-5A423C50EC59}">
      <dgm:prSet phldrT="[Texto]"/>
      <dgm:spPr/>
      <dgm:t>
        <a:bodyPr/>
        <a:lstStyle/>
        <a:p>
          <a:r>
            <a:rPr lang="es-GT" dirty="0" smtClean="0"/>
            <a:t> </a:t>
          </a:r>
          <a:endParaRPr lang="es-GT" dirty="0"/>
        </a:p>
      </dgm:t>
    </dgm:pt>
    <dgm:pt modelId="{0A1B79DB-57B7-4923-9AA6-5D33321378F9}" type="parTrans" cxnId="{79F27148-18F8-4398-8591-E4E26364C070}">
      <dgm:prSet/>
      <dgm:spPr/>
      <dgm:t>
        <a:bodyPr/>
        <a:lstStyle/>
        <a:p>
          <a:endParaRPr lang="es-GT"/>
        </a:p>
      </dgm:t>
    </dgm:pt>
    <dgm:pt modelId="{B182B4A0-06E3-4CD5-820F-2FAC02F926DB}" type="sibTrans" cxnId="{79F27148-18F8-4398-8591-E4E26364C070}">
      <dgm:prSet/>
      <dgm:spPr/>
      <dgm:t>
        <a:bodyPr/>
        <a:lstStyle/>
        <a:p>
          <a:endParaRPr lang="es-GT"/>
        </a:p>
      </dgm:t>
    </dgm:pt>
    <dgm:pt modelId="{E776A8C4-74AD-4DAD-8DEF-F58E954A21F0}" type="pres">
      <dgm:prSet presAssocID="{368C7303-6BB4-44D0-A5A4-3A5A355CB3B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F9A4D39-7A1C-43FF-8FD5-98554BBDE324}" type="pres">
      <dgm:prSet presAssocID="{F3A27F75-E1D1-470E-B105-F70635A2F8BF}" presName="gear1" presStyleLbl="node1" presStyleIdx="0" presStyleCnt="3" custLinFactX="600000" custLinFactY="41063" custLinFactNeighborX="603665" custLinFactNeighborY="100000">
        <dgm:presLayoutVars>
          <dgm:chMax val="1"/>
          <dgm:bulletEnabled val="1"/>
        </dgm:presLayoutVars>
      </dgm:prSet>
      <dgm:spPr/>
    </dgm:pt>
    <dgm:pt modelId="{431C7D9D-15F6-43C6-9A4D-BB9F0454A9F4}" type="pres">
      <dgm:prSet presAssocID="{F3A27F75-E1D1-470E-B105-F70635A2F8BF}" presName="gear1srcNode" presStyleLbl="node1" presStyleIdx="0" presStyleCnt="3"/>
      <dgm:spPr/>
    </dgm:pt>
    <dgm:pt modelId="{1D3C1AF2-40F5-47FA-A208-E9F8B872A15A}" type="pres">
      <dgm:prSet presAssocID="{F3A27F75-E1D1-470E-B105-F70635A2F8BF}" presName="gear1dstNode" presStyleLbl="node1" presStyleIdx="0" presStyleCnt="3"/>
      <dgm:spPr/>
    </dgm:pt>
    <dgm:pt modelId="{9D9F6BB2-775F-4316-8944-45A308472D5C}" type="pres">
      <dgm:prSet presAssocID="{EA9219AB-FE2F-4D76-97C9-1C6A66EB4154}" presName="gear2" presStyleLbl="node1" presStyleIdx="1" presStyleCnt="3">
        <dgm:presLayoutVars>
          <dgm:chMax val="1"/>
          <dgm:bulletEnabled val="1"/>
        </dgm:presLayoutVars>
      </dgm:prSet>
      <dgm:spPr/>
    </dgm:pt>
    <dgm:pt modelId="{3F23F3FD-9FCB-4448-AC32-E8C89627B5D0}" type="pres">
      <dgm:prSet presAssocID="{EA9219AB-FE2F-4D76-97C9-1C6A66EB4154}" presName="gear2srcNode" presStyleLbl="node1" presStyleIdx="1" presStyleCnt="3"/>
      <dgm:spPr/>
    </dgm:pt>
    <dgm:pt modelId="{DD82F075-27C1-409B-9E2F-908052204203}" type="pres">
      <dgm:prSet presAssocID="{EA9219AB-FE2F-4D76-97C9-1C6A66EB4154}" presName="gear2dstNode" presStyleLbl="node1" presStyleIdx="1" presStyleCnt="3"/>
      <dgm:spPr/>
    </dgm:pt>
    <dgm:pt modelId="{667076EB-1621-44E2-856E-48672A407EB2}" type="pres">
      <dgm:prSet presAssocID="{F70C6699-4760-4EDE-BD43-5A423C50EC59}" presName="gear3" presStyleLbl="node1" presStyleIdx="2" presStyleCnt="3"/>
      <dgm:spPr/>
    </dgm:pt>
    <dgm:pt modelId="{6B13AE81-777C-4D2B-82C2-9A04EC3EA639}" type="pres">
      <dgm:prSet presAssocID="{F70C6699-4760-4EDE-BD43-5A423C50EC5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8132188-D8B8-4915-88F1-0CF20E22CB6A}" type="pres">
      <dgm:prSet presAssocID="{F70C6699-4760-4EDE-BD43-5A423C50EC59}" presName="gear3srcNode" presStyleLbl="node1" presStyleIdx="2" presStyleCnt="3"/>
      <dgm:spPr/>
    </dgm:pt>
    <dgm:pt modelId="{0A63E029-999C-4D55-8CF7-7B952C92BD45}" type="pres">
      <dgm:prSet presAssocID="{F70C6699-4760-4EDE-BD43-5A423C50EC59}" presName="gear3dstNode" presStyleLbl="node1" presStyleIdx="2" presStyleCnt="3"/>
      <dgm:spPr/>
    </dgm:pt>
    <dgm:pt modelId="{AF2E6BE5-31B8-4E52-82B3-9360167007EB}" type="pres">
      <dgm:prSet presAssocID="{E412C849-FB27-4FBB-BC2F-B9078CD82966}" presName="connector1" presStyleLbl="sibTrans2D1" presStyleIdx="0" presStyleCnt="3"/>
      <dgm:spPr/>
    </dgm:pt>
    <dgm:pt modelId="{0D802568-B7FB-4BFA-A44C-85393B05A6AC}" type="pres">
      <dgm:prSet presAssocID="{5E5146E8-3ACB-49EE-B5EA-52AE81FA1D7C}" presName="connector2" presStyleLbl="sibTrans2D1" presStyleIdx="1" presStyleCnt="3"/>
      <dgm:spPr/>
    </dgm:pt>
    <dgm:pt modelId="{91D87EFB-9E69-4E4B-8059-EF66FE9EE97F}" type="pres">
      <dgm:prSet presAssocID="{B182B4A0-06E3-4CD5-820F-2FAC02F926DB}" presName="connector3" presStyleLbl="sibTrans2D1" presStyleIdx="2" presStyleCnt="3"/>
      <dgm:spPr/>
    </dgm:pt>
  </dgm:ptLst>
  <dgm:cxnLst>
    <dgm:cxn modelId="{E8F76AE1-5335-46F3-A0A9-80A51EEB9DD5}" type="presOf" srcId="{EA9219AB-FE2F-4D76-97C9-1C6A66EB4154}" destId="{3F23F3FD-9FCB-4448-AC32-E8C89627B5D0}" srcOrd="1" destOrd="0" presId="urn:microsoft.com/office/officeart/2005/8/layout/gear1"/>
    <dgm:cxn modelId="{AE14F2FF-B66C-4E91-88B8-913F472828FD}" type="presOf" srcId="{F70C6699-4760-4EDE-BD43-5A423C50EC59}" destId="{6B13AE81-777C-4D2B-82C2-9A04EC3EA639}" srcOrd="1" destOrd="0" presId="urn:microsoft.com/office/officeart/2005/8/layout/gear1"/>
    <dgm:cxn modelId="{A35DA499-0D7D-46F6-8EBB-2A835B22FB8D}" type="presOf" srcId="{F70C6699-4760-4EDE-BD43-5A423C50EC59}" destId="{0A63E029-999C-4D55-8CF7-7B952C92BD45}" srcOrd="3" destOrd="0" presId="urn:microsoft.com/office/officeart/2005/8/layout/gear1"/>
    <dgm:cxn modelId="{3B1FAC11-E7BA-43BD-A299-5D4548974B65}" type="presOf" srcId="{368C7303-6BB4-44D0-A5A4-3A5A355CB3B7}" destId="{E776A8C4-74AD-4DAD-8DEF-F58E954A21F0}" srcOrd="0" destOrd="0" presId="urn:microsoft.com/office/officeart/2005/8/layout/gear1"/>
    <dgm:cxn modelId="{A0E00469-3F9E-4859-BF18-93EA051F4F47}" type="presOf" srcId="{E412C849-FB27-4FBB-BC2F-B9078CD82966}" destId="{AF2E6BE5-31B8-4E52-82B3-9360167007EB}" srcOrd="0" destOrd="0" presId="urn:microsoft.com/office/officeart/2005/8/layout/gear1"/>
    <dgm:cxn modelId="{F7C42DB5-BF4E-4615-911E-4EA93A198ED7}" type="presOf" srcId="{F3A27F75-E1D1-470E-B105-F70635A2F8BF}" destId="{CF9A4D39-7A1C-43FF-8FD5-98554BBDE324}" srcOrd="0" destOrd="0" presId="urn:microsoft.com/office/officeart/2005/8/layout/gear1"/>
    <dgm:cxn modelId="{79F27148-18F8-4398-8591-E4E26364C070}" srcId="{368C7303-6BB4-44D0-A5A4-3A5A355CB3B7}" destId="{F70C6699-4760-4EDE-BD43-5A423C50EC59}" srcOrd="2" destOrd="0" parTransId="{0A1B79DB-57B7-4923-9AA6-5D33321378F9}" sibTransId="{B182B4A0-06E3-4CD5-820F-2FAC02F926DB}"/>
    <dgm:cxn modelId="{B2C2650C-E939-463C-BFBF-057FA99F2A7A}" srcId="{368C7303-6BB4-44D0-A5A4-3A5A355CB3B7}" destId="{F3A27F75-E1D1-470E-B105-F70635A2F8BF}" srcOrd="0" destOrd="0" parTransId="{49D9218B-6F0B-46EE-9C12-A9E8FB18C1F3}" sibTransId="{E412C849-FB27-4FBB-BC2F-B9078CD82966}"/>
    <dgm:cxn modelId="{BE7C4BA5-D151-4CE0-848B-EC009BC8A9BF}" type="presOf" srcId="{5E5146E8-3ACB-49EE-B5EA-52AE81FA1D7C}" destId="{0D802568-B7FB-4BFA-A44C-85393B05A6AC}" srcOrd="0" destOrd="0" presId="urn:microsoft.com/office/officeart/2005/8/layout/gear1"/>
    <dgm:cxn modelId="{75E4AF61-D2A8-4DF5-A3B3-F9E0D6E59724}" type="presOf" srcId="{F3A27F75-E1D1-470E-B105-F70635A2F8BF}" destId="{431C7D9D-15F6-43C6-9A4D-BB9F0454A9F4}" srcOrd="1" destOrd="0" presId="urn:microsoft.com/office/officeart/2005/8/layout/gear1"/>
    <dgm:cxn modelId="{3BE68C21-69D3-41E6-A977-5BA35CC89516}" type="presOf" srcId="{F3A27F75-E1D1-470E-B105-F70635A2F8BF}" destId="{1D3C1AF2-40F5-47FA-A208-E9F8B872A15A}" srcOrd="2" destOrd="0" presId="urn:microsoft.com/office/officeart/2005/8/layout/gear1"/>
    <dgm:cxn modelId="{B7A63045-0F47-4B17-954E-C43EA975F1D4}" type="presOf" srcId="{F70C6699-4760-4EDE-BD43-5A423C50EC59}" destId="{667076EB-1621-44E2-856E-48672A407EB2}" srcOrd="0" destOrd="0" presId="urn:microsoft.com/office/officeart/2005/8/layout/gear1"/>
    <dgm:cxn modelId="{5BE1F487-D59C-4979-82F7-8C88A6ADD723}" type="presOf" srcId="{EA9219AB-FE2F-4D76-97C9-1C6A66EB4154}" destId="{DD82F075-27C1-409B-9E2F-908052204203}" srcOrd="2" destOrd="0" presId="urn:microsoft.com/office/officeart/2005/8/layout/gear1"/>
    <dgm:cxn modelId="{1D69E4DC-74CB-41AB-B9ED-79D14E11198B}" srcId="{368C7303-6BB4-44D0-A5A4-3A5A355CB3B7}" destId="{EA9219AB-FE2F-4D76-97C9-1C6A66EB4154}" srcOrd="1" destOrd="0" parTransId="{038282F3-CC33-40D5-BC39-CE5BF7C3F339}" sibTransId="{5E5146E8-3ACB-49EE-B5EA-52AE81FA1D7C}"/>
    <dgm:cxn modelId="{CAC8C150-733B-4C33-BA0F-27F94C91F5BA}" type="presOf" srcId="{B182B4A0-06E3-4CD5-820F-2FAC02F926DB}" destId="{91D87EFB-9E69-4E4B-8059-EF66FE9EE97F}" srcOrd="0" destOrd="0" presId="urn:microsoft.com/office/officeart/2005/8/layout/gear1"/>
    <dgm:cxn modelId="{EF269476-B76B-4536-B7E2-CB1569CA48C7}" type="presOf" srcId="{EA9219AB-FE2F-4D76-97C9-1C6A66EB4154}" destId="{9D9F6BB2-775F-4316-8944-45A308472D5C}" srcOrd="0" destOrd="0" presId="urn:microsoft.com/office/officeart/2005/8/layout/gear1"/>
    <dgm:cxn modelId="{4FA1EA6D-1C98-4AB1-AC5C-4128ADB124F5}" type="presOf" srcId="{F70C6699-4760-4EDE-BD43-5A423C50EC59}" destId="{D8132188-D8B8-4915-88F1-0CF20E22CB6A}" srcOrd="2" destOrd="0" presId="urn:microsoft.com/office/officeart/2005/8/layout/gear1"/>
    <dgm:cxn modelId="{C0930D46-AE17-4825-B098-C734C1163D05}" type="presParOf" srcId="{E776A8C4-74AD-4DAD-8DEF-F58E954A21F0}" destId="{CF9A4D39-7A1C-43FF-8FD5-98554BBDE324}" srcOrd="0" destOrd="0" presId="urn:microsoft.com/office/officeart/2005/8/layout/gear1"/>
    <dgm:cxn modelId="{F1212744-B9DE-4D8E-AD28-623402E4C91B}" type="presParOf" srcId="{E776A8C4-74AD-4DAD-8DEF-F58E954A21F0}" destId="{431C7D9D-15F6-43C6-9A4D-BB9F0454A9F4}" srcOrd="1" destOrd="0" presId="urn:microsoft.com/office/officeart/2005/8/layout/gear1"/>
    <dgm:cxn modelId="{6133427C-97E6-4BFE-9A79-B24DB66CADC6}" type="presParOf" srcId="{E776A8C4-74AD-4DAD-8DEF-F58E954A21F0}" destId="{1D3C1AF2-40F5-47FA-A208-E9F8B872A15A}" srcOrd="2" destOrd="0" presId="urn:microsoft.com/office/officeart/2005/8/layout/gear1"/>
    <dgm:cxn modelId="{D868C00A-D467-4818-A63E-2688DC70103E}" type="presParOf" srcId="{E776A8C4-74AD-4DAD-8DEF-F58E954A21F0}" destId="{9D9F6BB2-775F-4316-8944-45A308472D5C}" srcOrd="3" destOrd="0" presId="urn:microsoft.com/office/officeart/2005/8/layout/gear1"/>
    <dgm:cxn modelId="{F5BAE452-147F-4DF8-843B-32C1AE560D95}" type="presParOf" srcId="{E776A8C4-74AD-4DAD-8DEF-F58E954A21F0}" destId="{3F23F3FD-9FCB-4448-AC32-E8C89627B5D0}" srcOrd="4" destOrd="0" presId="urn:microsoft.com/office/officeart/2005/8/layout/gear1"/>
    <dgm:cxn modelId="{2AA6904D-224B-49F8-8798-4B9E1E31CAF6}" type="presParOf" srcId="{E776A8C4-74AD-4DAD-8DEF-F58E954A21F0}" destId="{DD82F075-27C1-409B-9E2F-908052204203}" srcOrd="5" destOrd="0" presId="urn:microsoft.com/office/officeart/2005/8/layout/gear1"/>
    <dgm:cxn modelId="{176013AF-D7A4-4F34-B322-444913100816}" type="presParOf" srcId="{E776A8C4-74AD-4DAD-8DEF-F58E954A21F0}" destId="{667076EB-1621-44E2-856E-48672A407EB2}" srcOrd="6" destOrd="0" presId="urn:microsoft.com/office/officeart/2005/8/layout/gear1"/>
    <dgm:cxn modelId="{FFA0BBB7-5F19-4D52-96D2-8AB0FD08649E}" type="presParOf" srcId="{E776A8C4-74AD-4DAD-8DEF-F58E954A21F0}" destId="{6B13AE81-777C-4D2B-82C2-9A04EC3EA639}" srcOrd="7" destOrd="0" presId="urn:microsoft.com/office/officeart/2005/8/layout/gear1"/>
    <dgm:cxn modelId="{E07F1EE6-79C2-4AEA-B039-8E6A416189A0}" type="presParOf" srcId="{E776A8C4-74AD-4DAD-8DEF-F58E954A21F0}" destId="{D8132188-D8B8-4915-88F1-0CF20E22CB6A}" srcOrd="8" destOrd="0" presId="urn:microsoft.com/office/officeart/2005/8/layout/gear1"/>
    <dgm:cxn modelId="{015CB91A-E0FA-44C9-89D4-3868B370370F}" type="presParOf" srcId="{E776A8C4-74AD-4DAD-8DEF-F58E954A21F0}" destId="{0A63E029-999C-4D55-8CF7-7B952C92BD45}" srcOrd="9" destOrd="0" presId="urn:microsoft.com/office/officeart/2005/8/layout/gear1"/>
    <dgm:cxn modelId="{61154BFD-4DE3-497C-8C7D-01BBEEEF5D64}" type="presParOf" srcId="{E776A8C4-74AD-4DAD-8DEF-F58E954A21F0}" destId="{AF2E6BE5-31B8-4E52-82B3-9360167007EB}" srcOrd="10" destOrd="0" presId="urn:microsoft.com/office/officeart/2005/8/layout/gear1"/>
    <dgm:cxn modelId="{86E0B037-D762-4FF3-8543-34A918473113}" type="presParOf" srcId="{E776A8C4-74AD-4DAD-8DEF-F58E954A21F0}" destId="{0D802568-B7FB-4BFA-A44C-85393B05A6AC}" srcOrd="11" destOrd="0" presId="urn:microsoft.com/office/officeart/2005/8/layout/gear1"/>
    <dgm:cxn modelId="{ED261073-2DB0-44B4-927D-9D30F69093CE}" type="presParOf" srcId="{E776A8C4-74AD-4DAD-8DEF-F58E954A21F0}" destId="{91D87EFB-9E69-4E4B-8059-EF66FE9EE97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8C7303-6BB4-44D0-A5A4-3A5A355CB3B7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F3A27F75-E1D1-470E-B105-F70635A2F8BF}">
      <dgm:prSet phldrT="[Texto]"/>
      <dgm:spPr/>
      <dgm:t>
        <a:bodyPr/>
        <a:lstStyle/>
        <a:p>
          <a:r>
            <a:rPr lang="es-GT" dirty="0" smtClean="0"/>
            <a:t> </a:t>
          </a:r>
          <a:endParaRPr lang="es-GT" dirty="0"/>
        </a:p>
      </dgm:t>
    </dgm:pt>
    <dgm:pt modelId="{49D9218B-6F0B-46EE-9C12-A9E8FB18C1F3}" type="parTrans" cxnId="{B2C2650C-E939-463C-BFBF-057FA99F2A7A}">
      <dgm:prSet/>
      <dgm:spPr/>
      <dgm:t>
        <a:bodyPr/>
        <a:lstStyle/>
        <a:p>
          <a:endParaRPr lang="es-GT"/>
        </a:p>
      </dgm:t>
    </dgm:pt>
    <dgm:pt modelId="{E412C849-FB27-4FBB-BC2F-B9078CD82966}" type="sibTrans" cxnId="{B2C2650C-E939-463C-BFBF-057FA99F2A7A}">
      <dgm:prSet/>
      <dgm:spPr/>
      <dgm:t>
        <a:bodyPr/>
        <a:lstStyle/>
        <a:p>
          <a:endParaRPr lang="es-GT"/>
        </a:p>
      </dgm:t>
    </dgm:pt>
    <dgm:pt modelId="{EA9219AB-FE2F-4D76-97C9-1C6A66EB4154}">
      <dgm:prSet phldrT="[Texto]"/>
      <dgm:spPr/>
      <dgm:t>
        <a:bodyPr/>
        <a:lstStyle/>
        <a:p>
          <a:r>
            <a:rPr lang="es-GT" dirty="0" smtClean="0"/>
            <a:t> </a:t>
          </a:r>
          <a:endParaRPr lang="es-GT" dirty="0"/>
        </a:p>
      </dgm:t>
    </dgm:pt>
    <dgm:pt modelId="{038282F3-CC33-40D5-BC39-CE5BF7C3F339}" type="parTrans" cxnId="{1D69E4DC-74CB-41AB-B9ED-79D14E11198B}">
      <dgm:prSet/>
      <dgm:spPr/>
      <dgm:t>
        <a:bodyPr/>
        <a:lstStyle/>
        <a:p>
          <a:endParaRPr lang="es-GT"/>
        </a:p>
      </dgm:t>
    </dgm:pt>
    <dgm:pt modelId="{5E5146E8-3ACB-49EE-B5EA-52AE81FA1D7C}" type="sibTrans" cxnId="{1D69E4DC-74CB-41AB-B9ED-79D14E11198B}">
      <dgm:prSet/>
      <dgm:spPr/>
      <dgm:t>
        <a:bodyPr/>
        <a:lstStyle/>
        <a:p>
          <a:endParaRPr lang="es-GT"/>
        </a:p>
      </dgm:t>
    </dgm:pt>
    <dgm:pt modelId="{F70C6699-4760-4EDE-BD43-5A423C50EC59}">
      <dgm:prSet phldrT="[Texto]"/>
      <dgm:spPr/>
      <dgm:t>
        <a:bodyPr/>
        <a:lstStyle/>
        <a:p>
          <a:r>
            <a:rPr lang="es-GT" dirty="0" smtClean="0"/>
            <a:t> </a:t>
          </a:r>
          <a:endParaRPr lang="es-GT" dirty="0"/>
        </a:p>
      </dgm:t>
    </dgm:pt>
    <dgm:pt modelId="{0A1B79DB-57B7-4923-9AA6-5D33321378F9}" type="parTrans" cxnId="{79F27148-18F8-4398-8591-E4E26364C070}">
      <dgm:prSet/>
      <dgm:spPr/>
      <dgm:t>
        <a:bodyPr/>
        <a:lstStyle/>
        <a:p>
          <a:endParaRPr lang="es-GT"/>
        </a:p>
      </dgm:t>
    </dgm:pt>
    <dgm:pt modelId="{B182B4A0-06E3-4CD5-820F-2FAC02F926DB}" type="sibTrans" cxnId="{79F27148-18F8-4398-8591-E4E26364C070}">
      <dgm:prSet/>
      <dgm:spPr/>
      <dgm:t>
        <a:bodyPr/>
        <a:lstStyle/>
        <a:p>
          <a:endParaRPr lang="es-GT"/>
        </a:p>
      </dgm:t>
    </dgm:pt>
    <dgm:pt modelId="{E776A8C4-74AD-4DAD-8DEF-F58E954A21F0}" type="pres">
      <dgm:prSet presAssocID="{368C7303-6BB4-44D0-A5A4-3A5A355CB3B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F9A4D39-7A1C-43FF-8FD5-98554BBDE324}" type="pres">
      <dgm:prSet presAssocID="{F3A27F75-E1D1-470E-B105-F70635A2F8BF}" presName="gear1" presStyleLbl="node1" presStyleIdx="0" presStyleCnt="3" custLinFactX="600000" custLinFactY="41063" custLinFactNeighborX="603665" custLinFactNeighborY="100000">
        <dgm:presLayoutVars>
          <dgm:chMax val="1"/>
          <dgm:bulletEnabled val="1"/>
        </dgm:presLayoutVars>
      </dgm:prSet>
      <dgm:spPr/>
    </dgm:pt>
    <dgm:pt modelId="{431C7D9D-15F6-43C6-9A4D-BB9F0454A9F4}" type="pres">
      <dgm:prSet presAssocID="{F3A27F75-E1D1-470E-B105-F70635A2F8BF}" presName="gear1srcNode" presStyleLbl="node1" presStyleIdx="0" presStyleCnt="3"/>
      <dgm:spPr/>
    </dgm:pt>
    <dgm:pt modelId="{1D3C1AF2-40F5-47FA-A208-E9F8B872A15A}" type="pres">
      <dgm:prSet presAssocID="{F3A27F75-E1D1-470E-B105-F70635A2F8BF}" presName="gear1dstNode" presStyleLbl="node1" presStyleIdx="0" presStyleCnt="3"/>
      <dgm:spPr/>
    </dgm:pt>
    <dgm:pt modelId="{9D9F6BB2-775F-4316-8944-45A308472D5C}" type="pres">
      <dgm:prSet presAssocID="{EA9219AB-FE2F-4D76-97C9-1C6A66EB4154}" presName="gear2" presStyleLbl="node1" presStyleIdx="1" presStyleCnt="3">
        <dgm:presLayoutVars>
          <dgm:chMax val="1"/>
          <dgm:bulletEnabled val="1"/>
        </dgm:presLayoutVars>
      </dgm:prSet>
      <dgm:spPr/>
    </dgm:pt>
    <dgm:pt modelId="{3F23F3FD-9FCB-4448-AC32-E8C89627B5D0}" type="pres">
      <dgm:prSet presAssocID="{EA9219AB-FE2F-4D76-97C9-1C6A66EB4154}" presName="gear2srcNode" presStyleLbl="node1" presStyleIdx="1" presStyleCnt="3"/>
      <dgm:spPr/>
    </dgm:pt>
    <dgm:pt modelId="{DD82F075-27C1-409B-9E2F-908052204203}" type="pres">
      <dgm:prSet presAssocID="{EA9219AB-FE2F-4D76-97C9-1C6A66EB4154}" presName="gear2dstNode" presStyleLbl="node1" presStyleIdx="1" presStyleCnt="3"/>
      <dgm:spPr/>
    </dgm:pt>
    <dgm:pt modelId="{667076EB-1621-44E2-856E-48672A407EB2}" type="pres">
      <dgm:prSet presAssocID="{F70C6699-4760-4EDE-BD43-5A423C50EC59}" presName="gear3" presStyleLbl="node1" presStyleIdx="2" presStyleCnt="3"/>
      <dgm:spPr/>
    </dgm:pt>
    <dgm:pt modelId="{6B13AE81-777C-4D2B-82C2-9A04EC3EA639}" type="pres">
      <dgm:prSet presAssocID="{F70C6699-4760-4EDE-BD43-5A423C50EC5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8132188-D8B8-4915-88F1-0CF20E22CB6A}" type="pres">
      <dgm:prSet presAssocID="{F70C6699-4760-4EDE-BD43-5A423C50EC59}" presName="gear3srcNode" presStyleLbl="node1" presStyleIdx="2" presStyleCnt="3"/>
      <dgm:spPr/>
    </dgm:pt>
    <dgm:pt modelId="{0A63E029-999C-4D55-8CF7-7B952C92BD45}" type="pres">
      <dgm:prSet presAssocID="{F70C6699-4760-4EDE-BD43-5A423C50EC59}" presName="gear3dstNode" presStyleLbl="node1" presStyleIdx="2" presStyleCnt="3"/>
      <dgm:spPr/>
    </dgm:pt>
    <dgm:pt modelId="{AF2E6BE5-31B8-4E52-82B3-9360167007EB}" type="pres">
      <dgm:prSet presAssocID="{E412C849-FB27-4FBB-BC2F-B9078CD82966}" presName="connector1" presStyleLbl="sibTrans2D1" presStyleIdx="0" presStyleCnt="3"/>
      <dgm:spPr/>
    </dgm:pt>
    <dgm:pt modelId="{0D802568-B7FB-4BFA-A44C-85393B05A6AC}" type="pres">
      <dgm:prSet presAssocID="{5E5146E8-3ACB-49EE-B5EA-52AE81FA1D7C}" presName="connector2" presStyleLbl="sibTrans2D1" presStyleIdx="1" presStyleCnt="3"/>
      <dgm:spPr/>
    </dgm:pt>
    <dgm:pt modelId="{91D87EFB-9E69-4E4B-8059-EF66FE9EE97F}" type="pres">
      <dgm:prSet presAssocID="{B182B4A0-06E3-4CD5-820F-2FAC02F926DB}" presName="connector3" presStyleLbl="sibTrans2D1" presStyleIdx="2" presStyleCnt="3"/>
      <dgm:spPr/>
    </dgm:pt>
  </dgm:ptLst>
  <dgm:cxnLst>
    <dgm:cxn modelId="{B447E97C-B819-4CC8-A1D9-A55B096F8BCA}" type="presOf" srcId="{F3A27F75-E1D1-470E-B105-F70635A2F8BF}" destId="{1D3C1AF2-40F5-47FA-A208-E9F8B872A15A}" srcOrd="2" destOrd="0" presId="urn:microsoft.com/office/officeart/2005/8/layout/gear1"/>
    <dgm:cxn modelId="{230B23B9-7ECF-4784-9156-2D75AC8828EB}" type="presOf" srcId="{F70C6699-4760-4EDE-BD43-5A423C50EC59}" destId="{0A63E029-999C-4D55-8CF7-7B952C92BD45}" srcOrd="3" destOrd="0" presId="urn:microsoft.com/office/officeart/2005/8/layout/gear1"/>
    <dgm:cxn modelId="{47F32F2C-3104-479F-9B10-DEB33370C412}" type="presOf" srcId="{EA9219AB-FE2F-4D76-97C9-1C6A66EB4154}" destId="{3F23F3FD-9FCB-4448-AC32-E8C89627B5D0}" srcOrd="1" destOrd="0" presId="urn:microsoft.com/office/officeart/2005/8/layout/gear1"/>
    <dgm:cxn modelId="{C3F4758C-E8C4-4045-B137-4F02F15CE8E0}" type="presOf" srcId="{B182B4A0-06E3-4CD5-820F-2FAC02F926DB}" destId="{91D87EFB-9E69-4E4B-8059-EF66FE9EE97F}" srcOrd="0" destOrd="0" presId="urn:microsoft.com/office/officeart/2005/8/layout/gear1"/>
    <dgm:cxn modelId="{EE2127B9-0BB9-4247-BD99-FEAE2CD4E021}" type="presOf" srcId="{F3A27F75-E1D1-470E-B105-F70635A2F8BF}" destId="{CF9A4D39-7A1C-43FF-8FD5-98554BBDE324}" srcOrd="0" destOrd="0" presId="urn:microsoft.com/office/officeart/2005/8/layout/gear1"/>
    <dgm:cxn modelId="{D8453974-597A-4AF3-975E-D5DA4EB7A87A}" type="presOf" srcId="{EA9219AB-FE2F-4D76-97C9-1C6A66EB4154}" destId="{DD82F075-27C1-409B-9E2F-908052204203}" srcOrd="2" destOrd="0" presId="urn:microsoft.com/office/officeart/2005/8/layout/gear1"/>
    <dgm:cxn modelId="{07D1F6C9-1FC6-4591-AEB1-AE9BE6573BA4}" type="presOf" srcId="{F70C6699-4760-4EDE-BD43-5A423C50EC59}" destId="{667076EB-1621-44E2-856E-48672A407EB2}" srcOrd="0" destOrd="0" presId="urn:microsoft.com/office/officeart/2005/8/layout/gear1"/>
    <dgm:cxn modelId="{79F27148-18F8-4398-8591-E4E26364C070}" srcId="{368C7303-6BB4-44D0-A5A4-3A5A355CB3B7}" destId="{F70C6699-4760-4EDE-BD43-5A423C50EC59}" srcOrd="2" destOrd="0" parTransId="{0A1B79DB-57B7-4923-9AA6-5D33321378F9}" sibTransId="{B182B4A0-06E3-4CD5-820F-2FAC02F926DB}"/>
    <dgm:cxn modelId="{FA623711-4874-4B05-AA5D-6F5EBE24D0D0}" type="presOf" srcId="{F70C6699-4760-4EDE-BD43-5A423C50EC59}" destId="{D8132188-D8B8-4915-88F1-0CF20E22CB6A}" srcOrd="2" destOrd="0" presId="urn:microsoft.com/office/officeart/2005/8/layout/gear1"/>
    <dgm:cxn modelId="{B2C2650C-E939-463C-BFBF-057FA99F2A7A}" srcId="{368C7303-6BB4-44D0-A5A4-3A5A355CB3B7}" destId="{F3A27F75-E1D1-470E-B105-F70635A2F8BF}" srcOrd="0" destOrd="0" parTransId="{49D9218B-6F0B-46EE-9C12-A9E8FB18C1F3}" sibTransId="{E412C849-FB27-4FBB-BC2F-B9078CD82966}"/>
    <dgm:cxn modelId="{5BD78648-0B79-4207-AABD-DC4085F9D80D}" type="presOf" srcId="{EA9219AB-FE2F-4D76-97C9-1C6A66EB4154}" destId="{9D9F6BB2-775F-4316-8944-45A308472D5C}" srcOrd="0" destOrd="0" presId="urn:microsoft.com/office/officeart/2005/8/layout/gear1"/>
    <dgm:cxn modelId="{C28326E4-C839-4674-98F1-E28AEFB832D0}" type="presOf" srcId="{E412C849-FB27-4FBB-BC2F-B9078CD82966}" destId="{AF2E6BE5-31B8-4E52-82B3-9360167007EB}" srcOrd="0" destOrd="0" presId="urn:microsoft.com/office/officeart/2005/8/layout/gear1"/>
    <dgm:cxn modelId="{8832F2C4-9997-4FBB-A765-F69DC3457A02}" type="presOf" srcId="{5E5146E8-3ACB-49EE-B5EA-52AE81FA1D7C}" destId="{0D802568-B7FB-4BFA-A44C-85393B05A6AC}" srcOrd="0" destOrd="0" presId="urn:microsoft.com/office/officeart/2005/8/layout/gear1"/>
    <dgm:cxn modelId="{26F82B1D-9CCA-4496-AB4C-BA09AAA48161}" type="presOf" srcId="{368C7303-6BB4-44D0-A5A4-3A5A355CB3B7}" destId="{E776A8C4-74AD-4DAD-8DEF-F58E954A21F0}" srcOrd="0" destOrd="0" presId="urn:microsoft.com/office/officeart/2005/8/layout/gear1"/>
    <dgm:cxn modelId="{172BE4C6-D2B0-4A1A-AD50-DD24039D743F}" type="presOf" srcId="{F70C6699-4760-4EDE-BD43-5A423C50EC59}" destId="{6B13AE81-777C-4D2B-82C2-9A04EC3EA639}" srcOrd="1" destOrd="0" presId="urn:microsoft.com/office/officeart/2005/8/layout/gear1"/>
    <dgm:cxn modelId="{B48CECE4-96C1-4659-833D-6F16141D3F16}" type="presOf" srcId="{F3A27F75-E1D1-470E-B105-F70635A2F8BF}" destId="{431C7D9D-15F6-43C6-9A4D-BB9F0454A9F4}" srcOrd="1" destOrd="0" presId="urn:microsoft.com/office/officeart/2005/8/layout/gear1"/>
    <dgm:cxn modelId="{1D69E4DC-74CB-41AB-B9ED-79D14E11198B}" srcId="{368C7303-6BB4-44D0-A5A4-3A5A355CB3B7}" destId="{EA9219AB-FE2F-4D76-97C9-1C6A66EB4154}" srcOrd="1" destOrd="0" parTransId="{038282F3-CC33-40D5-BC39-CE5BF7C3F339}" sibTransId="{5E5146E8-3ACB-49EE-B5EA-52AE81FA1D7C}"/>
    <dgm:cxn modelId="{D7C68A7E-9E57-4249-87CE-312E46D4015F}" type="presParOf" srcId="{E776A8C4-74AD-4DAD-8DEF-F58E954A21F0}" destId="{CF9A4D39-7A1C-43FF-8FD5-98554BBDE324}" srcOrd="0" destOrd="0" presId="urn:microsoft.com/office/officeart/2005/8/layout/gear1"/>
    <dgm:cxn modelId="{E4CC85A2-0FE5-41DE-994B-3BCD0C7F578C}" type="presParOf" srcId="{E776A8C4-74AD-4DAD-8DEF-F58E954A21F0}" destId="{431C7D9D-15F6-43C6-9A4D-BB9F0454A9F4}" srcOrd="1" destOrd="0" presId="urn:microsoft.com/office/officeart/2005/8/layout/gear1"/>
    <dgm:cxn modelId="{D87B2A7F-CC56-44EF-B683-B63BD1EF180C}" type="presParOf" srcId="{E776A8C4-74AD-4DAD-8DEF-F58E954A21F0}" destId="{1D3C1AF2-40F5-47FA-A208-E9F8B872A15A}" srcOrd="2" destOrd="0" presId="urn:microsoft.com/office/officeart/2005/8/layout/gear1"/>
    <dgm:cxn modelId="{94315450-164C-4578-B835-74636EAE247F}" type="presParOf" srcId="{E776A8C4-74AD-4DAD-8DEF-F58E954A21F0}" destId="{9D9F6BB2-775F-4316-8944-45A308472D5C}" srcOrd="3" destOrd="0" presId="urn:microsoft.com/office/officeart/2005/8/layout/gear1"/>
    <dgm:cxn modelId="{39C68115-C2A2-4B02-8899-839B7B05B4E4}" type="presParOf" srcId="{E776A8C4-74AD-4DAD-8DEF-F58E954A21F0}" destId="{3F23F3FD-9FCB-4448-AC32-E8C89627B5D0}" srcOrd="4" destOrd="0" presId="urn:microsoft.com/office/officeart/2005/8/layout/gear1"/>
    <dgm:cxn modelId="{D538D25E-5015-443C-B864-7D2F800A922C}" type="presParOf" srcId="{E776A8C4-74AD-4DAD-8DEF-F58E954A21F0}" destId="{DD82F075-27C1-409B-9E2F-908052204203}" srcOrd="5" destOrd="0" presId="urn:microsoft.com/office/officeart/2005/8/layout/gear1"/>
    <dgm:cxn modelId="{F4264ABC-6603-43D1-AED2-46D80BFA170E}" type="presParOf" srcId="{E776A8C4-74AD-4DAD-8DEF-F58E954A21F0}" destId="{667076EB-1621-44E2-856E-48672A407EB2}" srcOrd="6" destOrd="0" presId="urn:microsoft.com/office/officeart/2005/8/layout/gear1"/>
    <dgm:cxn modelId="{93469CB2-FB7F-4343-AF8B-A095E8704641}" type="presParOf" srcId="{E776A8C4-74AD-4DAD-8DEF-F58E954A21F0}" destId="{6B13AE81-777C-4D2B-82C2-9A04EC3EA639}" srcOrd="7" destOrd="0" presId="urn:microsoft.com/office/officeart/2005/8/layout/gear1"/>
    <dgm:cxn modelId="{F613C4E6-3779-4ABA-B254-7F907C5F167F}" type="presParOf" srcId="{E776A8C4-74AD-4DAD-8DEF-F58E954A21F0}" destId="{D8132188-D8B8-4915-88F1-0CF20E22CB6A}" srcOrd="8" destOrd="0" presId="urn:microsoft.com/office/officeart/2005/8/layout/gear1"/>
    <dgm:cxn modelId="{7FC49675-FCCE-4C5C-9214-4BBEF0C95684}" type="presParOf" srcId="{E776A8C4-74AD-4DAD-8DEF-F58E954A21F0}" destId="{0A63E029-999C-4D55-8CF7-7B952C92BD45}" srcOrd="9" destOrd="0" presId="urn:microsoft.com/office/officeart/2005/8/layout/gear1"/>
    <dgm:cxn modelId="{8CAD583F-0299-45B6-99B5-05F56BF6F650}" type="presParOf" srcId="{E776A8C4-74AD-4DAD-8DEF-F58E954A21F0}" destId="{AF2E6BE5-31B8-4E52-82B3-9360167007EB}" srcOrd="10" destOrd="0" presId="urn:microsoft.com/office/officeart/2005/8/layout/gear1"/>
    <dgm:cxn modelId="{D9E1C2B6-06FB-49B7-A223-7AF9C9048A96}" type="presParOf" srcId="{E776A8C4-74AD-4DAD-8DEF-F58E954A21F0}" destId="{0D802568-B7FB-4BFA-A44C-85393B05A6AC}" srcOrd="11" destOrd="0" presId="urn:microsoft.com/office/officeart/2005/8/layout/gear1"/>
    <dgm:cxn modelId="{EF57A5D4-9233-4F08-B48F-E866EFE841C0}" type="presParOf" srcId="{E776A8C4-74AD-4DAD-8DEF-F58E954A21F0}" destId="{91D87EFB-9E69-4E4B-8059-EF66FE9EE97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6A6D25-7935-44E9-9403-D1B1363E9C25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981F146D-6958-4A27-B3F8-19FA52465082}">
      <dgm:prSet phldrT="[Texto]"/>
      <dgm:spPr/>
      <dgm:t>
        <a:bodyPr/>
        <a:lstStyle/>
        <a:p>
          <a:r>
            <a:rPr lang="es-GT" dirty="0" smtClean="0">
              <a:latin typeface="Ubuntu" panose="020B0504030602030204" pitchFamily="34" charset="0"/>
            </a:rPr>
            <a:t>Preparar</a:t>
          </a:r>
          <a:endParaRPr lang="es-GT" dirty="0">
            <a:latin typeface="Ubuntu" panose="020B0504030602030204" pitchFamily="34" charset="0"/>
          </a:endParaRPr>
        </a:p>
      </dgm:t>
    </dgm:pt>
    <dgm:pt modelId="{25C92034-7DE4-402C-A13A-CAA6BD11211E}" type="parTrans" cxnId="{C20ACD62-E253-4035-B6B6-C12B72FFC20B}">
      <dgm:prSet/>
      <dgm:spPr/>
      <dgm:t>
        <a:bodyPr/>
        <a:lstStyle/>
        <a:p>
          <a:endParaRPr lang="es-GT">
            <a:latin typeface="Ubuntu" panose="020B0504030602030204" pitchFamily="34" charset="0"/>
          </a:endParaRPr>
        </a:p>
      </dgm:t>
    </dgm:pt>
    <dgm:pt modelId="{0405DC7D-CA0E-4DB4-ACC9-172D134BCBE7}" type="sibTrans" cxnId="{C20ACD62-E253-4035-B6B6-C12B72FFC20B}">
      <dgm:prSet/>
      <dgm:spPr/>
      <dgm:t>
        <a:bodyPr/>
        <a:lstStyle/>
        <a:p>
          <a:endParaRPr lang="es-GT">
            <a:latin typeface="Ubuntu" panose="020B0504030602030204" pitchFamily="34" charset="0"/>
          </a:endParaRPr>
        </a:p>
      </dgm:t>
    </dgm:pt>
    <dgm:pt modelId="{B79D8482-3371-4F18-ADD9-30D59A0BA5DD}">
      <dgm:prSet phldrT="[Texto]"/>
      <dgm:spPr/>
      <dgm:t>
        <a:bodyPr/>
        <a:lstStyle/>
        <a:p>
          <a:r>
            <a:rPr lang="es-GT" dirty="0" smtClean="0">
              <a:latin typeface="Ubuntu" panose="020B0504030602030204" pitchFamily="34" charset="0"/>
            </a:rPr>
            <a:t>Difundir</a:t>
          </a:r>
          <a:endParaRPr lang="es-GT" dirty="0">
            <a:latin typeface="Ubuntu" panose="020B0504030602030204" pitchFamily="34" charset="0"/>
          </a:endParaRPr>
        </a:p>
      </dgm:t>
    </dgm:pt>
    <dgm:pt modelId="{FCD7C480-9104-4E51-B40A-D20A067E6DB7}" type="parTrans" cxnId="{753262DD-7EBC-4E02-B395-ED9380E0124F}">
      <dgm:prSet/>
      <dgm:spPr/>
      <dgm:t>
        <a:bodyPr/>
        <a:lstStyle/>
        <a:p>
          <a:endParaRPr lang="es-GT">
            <a:latin typeface="Ubuntu" panose="020B0504030602030204" pitchFamily="34" charset="0"/>
          </a:endParaRPr>
        </a:p>
      </dgm:t>
    </dgm:pt>
    <dgm:pt modelId="{2CEE2CFC-ADA2-4D23-8513-246C467254D2}" type="sibTrans" cxnId="{753262DD-7EBC-4E02-B395-ED9380E0124F}">
      <dgm:prSet/>
      <dgm:spPr/>
      <dgm:t>
        <a:bodyPr/>
        <a:lstStyle/>
        <a:p>
          <a:endParaRPr lang="es-GT">
            <a:latin typeface="Ubuntu" panose="020B0504030602030204" pitchFamily="34" charset="0"/>
          </a:endParaRPr>
        </a:p>
      </dgm:t>
    </dgm:pt>
    <dgm:pt modelId="{0E1B3DC8-6865-4C1C-BF81-A87D474E87D8}">
      <dgm:prSet phldrT="[Texto]"/>
      <dgm:spPr/>
      <dgm:t>
        <a:bodyPr/>
        <a:lstStyle/>
        <a:p>
          <a:r>
            <a:rPr lang="es-GT" dirty="0" smtClean="0">
              <a:latin typeface="Ubuntu" panose="020B0504030602030204" pitchFamily="34" charset="0"/>
            </a:rPr>
            <a:t>Capacitar</a:t>
          </a:r>
          <a:endParaRPr lang="es-GT" dirty="0">
            <a:latin typeface="Ubuntu" panose="020B0504030602030204" pitchFamily="34" charset="0"/>
          </a:endParaRPr>
        </a:p>
      </dgm:t>
    </dgm:pt>
    <dgm:pt modelId="{A6163819-2936-47DA-BCAE-DCBA9600CB22}" type="parTrans" cxnId="{FFE48B44-BBE3-4A38-B42A-84D4F5B24900}">
      <dgm:prSet/>
      <dgm:spPr/>
      <dgm:t>
        <a:bodyPr/>
        <a:lstStyle/>
        <a:p>
          <a:endParaRPr lang="es-GT">
            <a:latin typeface="Ubuntu" panose="020B0504030602030204" pitchFamily="34" charset="0"/>
          </a:endParaRPr>
        </a:p>
      </dgm:t>
    </dgm:pt>
    <dgm:pt modelId="{85FF7FB9-2B81-42F5-B48C-F0BDD1075D14}" type="sibTrans" cxnId="{FFE48B44-BBE3-4A38-B42A-84D4F5B24900}">
      <dgm:prSet/>
      <dgm:spPr/>
      <dgm:t>
        <a:bodyPr/>
        <a:lstStyle/>
        <a:p>
          <a:endParaRPr lang="es-GT">
            <a:latin typeface="Ubuntu" panose="020B0504030602030204" pitchFamily="34" charset="0"/>
          </a:endParaRPr>
        </a:p>
      </dgm:t>
    </dgm:pt>
    <dgm:pt modelId="{1358BC4F-0F30-4EB7-9016-A9CC1056F71D}" type="pres">
      <dgm:prSet presAssocID="{596A6D25-7935-44E9-9403-D1B1363E9C25}" presName="Name0" presStyleCnt="0">
        <dgm:presLayoutVars>
          <dgm:dir/>
          <dgm:animLvl val="lvl"/>
          <dgm:resizeHandles val="exact"/>
        </dgm:presLayoutVars>
      </dgm:prSet>
      <dgm:spPr/>
    </dgm:pt>
    <dgm:pt modelId="{7205B645-D68D-4DCF-8B00-DD67899D30D4}" type="pres">
      <dgm:prSet presAssocID="{981F146D-6958-4A27-B3F8-19FA52465082}" presName="Name8" presStyleCnt="0"/>
      <dgm:spPr/>
    </dgm:pt>
    <dgm:pt modelId="{8C4F81F9-7887-4764-8B38-DF8562E18BC0}" type="pres">
      <dgm:prSet presAssocID="{981F146D-6958-4A27-B3F8-19FA5246508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D2F2BD1C-FDCC-4CB9-9856-9D3D39CBD79E}" type="pres">
      <dgm:prSet presAssocID="{981F146D-6958-4A27-B3F8-19FA5246508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0F497C19-D596-432C-A0FD-554138136203}" type="pres">
      <dgm:prSet presAssocID="{B79D8482-3371-4F18-ADD9-30D59A0BA5DD}" presName="Name8" presStyleCnt="0"/>
      <dgm:spPr/>
    </dgm:pt>
    <dgm:pt modelId="{80EFBA11-9956-4464-A267-CA223DCC4039}" type="pres">
      <dgm:prSet presAssocID="{B79D8482-3371-4F18-ADD9-30D59A0BA5DD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6BD55385-0FA2-4BC1-8CA7-88BF61951EC0}" type="pres">
      <dgm:prSet presAssocID="{B79D8482-3371-4F18-ADD9-30D59A0BA5D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84B5B8CA-C077-4C7A-A112-2969883DC23C}" type="pres">
      <dgm:prSet presAssocID="{0E1B3DC8-6865-4C1C-BF81-A87D474E87D8}" presName="Name8" presStyleCnt="0"/>
      <dgm:spPr/>
    </dgm:pt>
    <dgm:pt modelId="{49CFD49A-8F4C-4086-86C0-7750CF09F567}" type="pres">
      <dgm:prSet presAssocID="{0E1B3DC8-6865-4C1C-BF81-A87D474E87D8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41BB57BC-4486-477A-8C80-0881193005AB}" type="pres">
      <dgm:prSet presAssocID="{0E1B3DC8-6865-4C1C-BF81-A87D474E87D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AC3721ED-2632-46E1-8712-DD3600FF11D8}" type="presOf" srcId="{0E1B3DC8-6865-4C1C-BF81-A87D474E87D8}" destId="{49CFD49A-8F4C-4086-86C0-7750CF09F567}" srcOrd="0" destOrd="0" presId="urn:microsoft.com/office/officeart/2005/8/layout/pyramid1"/>
    <dgm:cxn modelId="{AD28BCE7-1C48-45AB-BE54-A73D47D1B504}" type="presOf" srcId="{981F146D-6958-4A27-B3F8-19FA52465082}" destId="{D2F2BD1C-FDCC-4CB9-9856-9D3D39CBD79E}" srcOrd="1" destOrd="0" presId="urn:microsoft.com/office/officeart/2005/8/layout/pyramid1"/>
    <dgm:cxn modelId="{6971DDF5-0AEA-40B3-9051-F31819E35078}" type="presOf" srcId="{B79D8482-3371-4F18-ADD9-30D59A0BA5DD}" destId="{80EFBA11-9956-4464-A267-CA223DCC4039}" srcOrd="0" destOrd="0" presId="urn:microsoft.com/office/officeart/2005/8/layout/pyramid1"/>
    <dgm:cxn modelId="{4101F0F0-D86D-43A1-8302-7321ABECD1E3}" type="presOf" srcId="{981F146D-6958-4A27-B3F8-19FA52465082}" destId="{8C4F81F9-7887-4764-8B38-DF8562E18BC0}" srcOrd="0" destOrd="0" presId="urn:microsoft.com/office/officeart/2005/8/layout/pyramid1"/>
    <dgm:cxn modelId="{753262DD-7EBC-4E02-B395-ED9380E0124F}" srcId="{596A6D25-7935-44E9-9403-D1B1363E9C25}" destId="{B79D8482-3371-4F18-ADD9-30D59A0BA5DD}" srcOrd="1" destOrd="0" parTransId="{FCD7C480-9104-4E51-B40A-D20A067E6DB7}" sibTransId="{2CEE2CFC-ADA2-4D23-8513-246C467254D2}"/>
    <dgm:cxn modelId="{EB49F476-16E1-4B28-8265-2DC354ACD81D}" type="presOf" srcId="{596A6D25-7935-44E9-9403-D1B1363E9C25}" destId="{1358BC4F-0F30-4EB7-9016-A9CC1056F71D}" srcOrd="0" destOrd="0" presId="urn:microsoft.com/office/officeart/2005/8/layout/pyramid1"/>
    <dgm:cxn modelId="{4C203B3E-895E-4F7E-B0EB-64B9E58B134C}" type="presOf" srcId="{B79D8482-3371-4F18-ADD9-30D59A0BA5DD}" destId="{6BD55385-0FA2-4BC1-8CA7-88BF61951EC0}" srcOrd="1" destOrd="0" presId="urn:microsoft.com/office/officeart/2005/8/layout/pyramid1"/>
    <dgm:cxn modelId="{C20ACD62-E253-4035-B6B6-C12B72FFC20B}" srcId="{596A6D25-7935-44E9-9403-D1B1363E9C25}" destId="{981F146D-6958-4A27-B3F8-19FA52465082}" srcOrd="0" destOrd="0" parTransId="{25C92034-7DE4-402C-A13A-CAA6BD11211E}" sibTransId="{0405DC7D-CA0E-4DB4-ACC9-172D134BCBE7}"/>
    <dgm:cxn modelId="{743823C6-1D8C-4A50-ABD7-E097FBB3B40F}" type="presOf" srcId="{0E1B3DC8-6865-4C1C-BF81-A87D474E87D8}" destId="{41BB57BC-4486-477A-8C80-0881193005AB}" srcOrd="1" destOrd="0" presId="urn:microsoft.com/office/officeart/2005/8/layout/pyramid1"/>
    <dgm:cxn modelId="{FFE48B44-BBE3-4A38-B42A-84D4F5B24900}" srcId="{596A6D25-7935-44E9-9403-D1B1363E9C25}" destId="{0E1B3DC8-6865-4C1C-BF81-A87D474E87D8}" srcOrd="2" destOrd="0" parTransId="{A6163819-2936-47DA-BCAE-DCBA9600CB22}" sibTransId="{85FF7FB9-2B81-42F5-B48C-F0BDD1075D14}"/>
    <dgm:cxn modelId="{736A7AF3-CF1D-4780-8219-519CB59EF101}" type="presParOf" srcId="{1358BC4F-0F30-4EB7-9016-A9CC1056F71D}" destId="{7205B645-D68D-4DCF-8B00-DD67899D30D4}" srcOrd="0" destOrd="0" presId="urn:microsoft.com/office/officeart/2005/8/layout/pyramid1"/>
    <dgm:cxn modelId="{BC5AE224-8809-46D6-AA1B-AEAFD5FCC2CC}" type="presParOf" srcId="{7205B645-D68D-4DCF-8B00-DD67899D30D4}" destId="{8C4F81F9-7887-4764-8B38-DF8562E18BC0}" srcOrd="0" destOrd="0" presId="urn:microsoft.com/office/officeart/2005/8/layout/pyramid1"/>
    <dgm:cxn modelId="{8DB299AD-0CE5-4654-B1EB-83061A2F100A}" type="presParOf" srcId="{7205B645-D68D-4DCF-8B00-DD67899D30D4}" destId="{D2F2BD1C-FDCC-4CB9-9856-9D3D39CBD79E}" srcOrd="1" destOrd="0" presId="urn:microsoft.com/office/officeart/2005/8/layout/pyramid1"/>
    <dgm:cxn modelId="{77987150-D861-42A3-B77C-1944F8878853}" type="presParOf" srcId="{1358BC4F-0F30-4EB7-9016-A9CC1056F71D}" destId="{0F497C19-D596-432C-A0FD-554138136203}" srcOrd="1" destOrd="0" presId="urn:microsoft.com/office/officeart/2005/8/layout/pyramid1"/>
    <dgm:cxn modelId="{35AE4A2A-7567-4D15-9345-2967BE670C4E}" type="presParOf" srcId="{0F497C19-D596-432C-A0FD-554138136203}" destId="{80EFBA11-9956-4464-A267-CA223DCC4039}" srcOrd="0" destOrd="0" presId="urn:microsoft.com/office/officeart/2005/8/layout/pyramid1"/>
    <dgm:cxn modelId="{E5DD70EC-D71C-4429-8F69-903585BF7614}" type="presParOf" srcId="{0F497C19-D596-432C-A0FD-554138136203}" destId="{6BD55385-0FA2-4BC1-8CA7-88BF61951EC0}" srcOrd="1" destOrd="0" presId="urn:microsoft.com/office/officeart/2005/8/layout/pyramid1"/>
    <dgm:cxn modelId="{071BDDAA-95E6-45C3-B5A9-962513CF7D0F}" type="presParOf" srcId="{1358BC4F-0F30-4EB7-9016-A9CC1056F71D}" destId="{84B5B8CA-C077-4C7A-A112-2969883DC23C}" srcOrd="2" destOrd="0" presId="urn:microsoft.com/office/officeart/2005/8/layout/pyramid1"/>
    <dgm:cxn modelId="{A9A2930F-9F86-40CB-90B5-D08475EF2BA4}" type="presParOf" srcId="{84B5B8CA-C077-4C7A-A112-2969883DC23C}" destId="{49CFD49A-8F4C-4086-86C0-7750CF09F567}" srcOrd="0" destOrd="0" presId="urn:microsoft.com/office/officeart/2005/8/layout/pyramid1"/>
    <dgm:cxn modelId="{55202DDC-1627-45A9-8599-8E6CF2F49F44}" type="presParOf" srcId="{84B5B8CA-C077-4C7A-A112-2969883DC23C}" destId="{41BB57BC-4486-477A-8C80-0881193005A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A4D39-7A1C-43FF-8FD5-98554BBDE324}">
      <dsp:nvSpPr>
        <dsp:cNvPr id="0" name=""/>
        <dsp:cNvSpPr/>
      </dsp:nvSpPr>
      <dsp:spPr>
        <a:xfrm>
          <a:off x="478414" y="327409"/>
          <a:ext cx="319707" cy="31970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700" kern="1200" dirty="0" smtClean="0"/>
            <a:t> </a:t>
          </a:r>
          <a:endParaRPr lang="es-GT" sz="700" kern="1200" dirty="0"/>
        </a:p>
      </dsp:txBody>
      <dsp:txXfrm>
        <a:off x="542689" y="402299"/>
        <a:ext cx="191157" cy="164336"/>
      </dsp:txXfrm>
    </dsp:sp>
    <dsp:sp modelId="{9D9F6BB2-775F-4316-8944-45A308472D5C}">
      <dsp:nvSpPr>
        <dsp:cNvPr id="0" name=""/>
        <dsp:cNvSpPr/>
      </dsp:nvSpPr>
      <dsp:spPr>
        <a:xfrm>
          <a:off x="183984" y="217290"/>
          <a:ext cx="232514" cy="23251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700" kern="1200" dirty="0" smtClean="0"/>
            <a:t> </a:t>
          </a:r>
          <a:endParaRPr lang="es-GT" sz="700" kern="1200" dirty="0"/>
        </a:p>
      </dsp:txBody>
      <dsp:txXfrm>
        <a:off x="242520" y="276180"/>
        <a:ext cx="115442" cy="114734"/>
      </dsp:txXfrm>
    </dsp:sp>
    <dsp:sp modelId="{667076EB-1621-44E2-856E-48672A407EB2}">
      <dsp:nvSpPr>
        <dsp:cNvPr id="0" name=""/>
        <dsp:cNvSpPr/>
      </dsp:nvSpPr>
      <dsp:spPr>
        <a:xfrm rot="20700000">
          <a:off x="314216" y="56878"/>
          <a:ext cx="227817" cy="22781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700" kern="1200" dirty="0" smtClean="0"/>
            <a:t> </a:t>
          </a:r>
          <a:endParaRPr lang="es-GT" sz="700" kern="1200" dirty="0"/>
        </a:p>
      </dsp:txBody>
      <dsp:txXfrm rot="-20700000">
        <a:off x="364183" y="106845"/>
        <a:ext cx="127883" cy="127883"/>
      </dsp:txXfrm>
    </dsp:sp>
    <dsp:sp modelId="{AF2E6BE5-31B8-4E52-82B3-9360167007EB}">
      <dsp:nvSpPr>
        <dsp:cNvPr id="0" name=""/>
        <dsp:cNvSpPr/>
      </dsp:nvSpPr>
      <dsp:spPr>
        <a:xfrm>
          <a:off x="320581" y="255992"/>
          <a:ext cx="409226" cy="409226"/>
        </a:xfrm>
        <a:prstGeom prst="circularArrow">
          <a:avLst>
            <a:gd name="adj1" fmla="val 4687"/>
            <a:gd name="adj2" fmla="val 299029"/>
            <a:gd name="adj3" fmla="val 2218136"/>
            <a:gd name="adj4" fmla="val 1684115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02568-B7FB-4BFA-A44C-85393B05A6AC}">
      <dsp:nvSpPr>
        <dsp:cNvPr id="0" name=""/>
        <dsp:cNvSpPr/>
      </dsp:nvSpPr>
      <dsp:spPr>
        <a:xfrm>
          <a:off x="142806" y="179517"/>
          <a:ext cx="297328" cy="29732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87EFB-9E69-4E4B-8059-EF66FE9EE97F}">
      <dsp:nvSpPr>
        <dsp:cNvPr id="0" name=""/>
        <dsp:cNvSpPr/>
      </dsp:nvSpPr>
      <dsp:spPr>
        <a:xfrm>
          <a:off x="261520" y="20652"/>
          <a:ext cx="320579" cy="32057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A4D39-7A1C-43FF-8FD5-98554BBDE324}">
      <dsp:nvSpPr>
        <dsp:cNvPr id="0" name=""/>
        <dsp:cNvSpPr/>
      </dsp:nvSpPr>
      <dsp:spPr>
        <a:xfrm>
          <a:off x="478414" y="327409"/>
          <a:ext cx="319707" cy="31970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700" kern="1200" dirty="0" smtClean="0"/>
            <a:t> </a:t>
          </a:r>
          <a:endParaRPr lang="es-GT" sz="700" kern="1200" dirty="0"/>
        </a:p>
      </dsp:txBody>
      <dsp:txXfrm>
        <a:off x="542689" y="402299"/>
        <a:ext cx="191157" cy="164336"/>
      </dsp:txXfrm>
    </dsp:sp>
    <dsp:sp modelId="{9D9F6BB2-775F-4316-8944-45A308472D5C}">
      <dsp:nvSpPr>
        <dsp:cNvPr id="0" name=""/>
        <dsp:cNvSpPr/>
      </dsp:nvSpPr>
      <dsp:spPr>
        <a:xfrm>
          <a:off x="183984" y="217290"/>
          <a:ext cx="232514" cy="23251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700" kern="1200" dirty="0" smtClean="0"/>
            <a:t> </a:t>
          </a:r>
          <a:endParaRPr lang="es-GT" sz="700" kern="1200" dirty="0"/>
        </a:p>
      </dsp:txBody>
      <dsp:txXfrm>
        <a:off x="242520" y="276180"/>
        <a:ext cx="115442" cy="114734"/>
      </dsp:txXfrm>
    </dsp:sp>
    <dsp:sp modelId="{667076EB-1621-44E2-856E-48672A407EB2}">
      <dsp:nvSpPr>
        <dsp:cNvPr id="0" name=""/>
        <dsp:cNvSpPr/>
      </dsp:nvSpPr>
      <dsp:spPr>
        <a:xfrm rot="20700000">
          <a:off x="314216" y="56878"/>
          <a:ext cx="227817" cy="22781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700" kern="1200" dirty="0" smtClean="0"/>
            <a:t> </a:t>
          </a:r>
          <a:endParaRPr lang="es-GT" sz="700" kern="1200" dirty="0"/>
        </a:p>
      </dsp:txBody>
      <dsp:txXfrm rot="-20700000">
        <a:off x="364183" y="106845"/>
        <a:ext cx="127883" cy="127883"/>
      </dsp:txXfrm>
    </dsp:sp>
    <dsp:sp modelId="{AF2E6BE5-31B8-4E52-82B3-9360167007EB}">
      <dsp:nvSpPr>
        <dsp:cNvPr id="0" name=""/>
        <dsp:cNvSpPr/>
      </dsp:nvSpPr>
      <dsp:spPr>
        <a:xfrm>
          <a:off x="320581" y="255992"/>
          <a:ext cx="409226" cy="409226"/>
        </a:xfrm>
        <a:prstGeom prst="circularArrow">
          <a:avLst>
            <a:gd name="adj1" fmla="val 4687"/>
            <a:gd name="adj2" fmla="val 299029"/>
            <a:gd name="adj3" fmla="val 2218136"/>
            <a:gd name="adj4" fmla="val 1684115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02568-B7FB-4BFA-A44C-85393B05A6AC}">
      <dsp:nvSpPr>
        <dsp:cNvPr id="0" name=""/>
        <dsp:cNvSpPr/>
      </dsp:nvSpPr>
      <dsp:spPr>
        <a:xfrm>
          <a:off x="142806" y="179517"/>
          <a:ext cx="297328" cy="29732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87EFB-9E69-4E4B-8059-EF66FE9EE97F}">
      <dsp:nvSpPr>
        <dsp:cNvPr id="0" name=""/>
        <dsp:cNvSpPr/>
      </dsp:nvSpPr>
      <dsp:spPr>
        <a:xfrm>
          <a:off x="261520" y="20652"/>
          <a:ext cx="320579" cy="32057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A4D39-7A1C-43FF-8FD5-98554BBDE324}">
      <dsp:nvSpPr>
        <dsp:cNvPr id="0" name=""/>
        <dsp:cNvSpPr/>
      </dsp:nvSpPr>
      <dsp:spPr>
        <a:xfrm>
          <a:off x="478414" y="327409"/>
          <a:ext cx="319707" cy="31970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700" kern="1200" dirty="0" smtClean="0"/>
            <a:t> </a:t>
          </a:r>
          <a:endParaRPr lang="es-GT" sz="700" kern="1200" dirty="0"/>
        </a:p>
      </dsp:txBody>
      <dsp:txXfrm>
        <a:off x="542689" y="402299"/>
        <a:ext cx="191157" cy="164336"/>
      </dsp:txXfrm>
    </dsp:sp>
    <dsp:sp modelId="{9D9F6BB2-775F-4316-8944-45A308472D5C}">
      <dsp:nvSpPr>
        <dsp:cNvPr id="0" name=""/>
        <dsp:cNvSpPr/>
      </dsp:nvSpPr>
      <dsp:spPr>
        <a:xfrm>
          <a:off x="183984" y="217290"/>
          <a:ext cx="232514" cy="23251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700" kern="1200" dirty="0" smtClean="0"/>
            <a:t> </a:t>
          </a:r>
          <a:endParaRPr lang="es-GT" sz="700" kern="1200" dirty="0"/>
        </a:p>
      </dsp:txBody>
      <dsp:txXfrm>
        <a:off x="242520" y="276180"/>
        <a:ext cx="115442" cy="114734"/>
      </dsp:txXfrm>
    </dsp:sp>
    <dsp:sp modelId="{667076EB-1621-44E2-856E-48672A407EB2}">
      <dsp:nvSpPr>
        <dsp:cNvPr id="0" name=""/>
        <dsp:cNvSpPr/>
      </dsp:nvSpPr>
      <dsp:spPr>
        <a:xfrm rot="20700000">
          <a:off x="314216" y="56878"/>
          <a:ext cx="227817" cy="22781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700" kern="1200" dirty="0" smtClean="0"/>
            <a:t> </a:t>
          </a:r>
          <a:endParaRPr lang="es-GT" sz="700" kern="1200" dirty="0"/>
        </a:p>
      </dsp:txBody>
      <dsp:txXfrm rot="-20700000">
        <a:off x="364183" y="106845"/>
        <a:ext cx="127883" cy="127883"/>
      </dsp:txXfrm>
    </dsp:sp>
    <dsp:sp modelId="{AF2E6BE5-31B8-4E52-82B3-9360167007EB}">
      <dsp:nvSpPr>
        <dsp:cNvPr id="0" name=""/>
        <dsp:cNvSpPr/>
      </dsp:nvSpPr>
      <dsp:spPr>
        <a:xfrm>
          <a:off x="320581" y="255992"/>
          <a:ext cx="409226" cy="409226"/>
        </a:xfrm>
        <a:prstGeom prst="circularArrow">
          <a:avLst>
            <a:gd name="adj1" fmla="val 4687"/>
            <a:gd name="adj2" fmla="val 299029"/>
            <a:gd name="adj3" fmla="val 2218136"/>
            <a:gd name="adj4" fmla="val 1684115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02568-B7FB-4BFA-A44C-85393B05A6AC}">
      <dsp:nvSpPr>
        <dsp:cNvPr id="0" name=""/>
        <dsp:cNvSpPr/>
      </dsp:nvSpPr>
      <dsp:spPr>
        <a:xfrm>
          <a:off x="142806" y="179517"/>
          <a:ext cx="297328" cy="29732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87EFB-9E69-4E4B-8059-EF66FE9EE97F}">
      <dsp:nvSpPr>
        <dsp:cNvPr id="0" name=""/>
        <dsp:cNvSpPr/>
      </dsp:nvSpPr>
      <dsp:spPr>
        <a:xfrm>
          <a:off x="261520" y="20652"/>
          <a:ext cx="320579" cy="32057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A4D39-7A1C-43FF-8FD5-98554BBDE324}">
      <dsp:nvSpPr>
        <dsp:cNvPr id="0" name=""/>
        <dsp:cNvSpPr/>
      </dsp:nvSpPr>
      <dsp:spPr>
        <a:xfrm>
          <a:off x="478414" y="327409"/>
          <a:ext cx="319707" cy="31970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700" kern="1200" dirty="0" smtClean="0"/>
            <a:t> </a:t>
          </a:r>
          <a:endParaRPr lang="es-GT" sz="700" kern="1200" dirty="0"/>
        </a:p>
      </dsp:txBody>
      <dsp:txXfrm>
        <a:off x="542689" y="402299"/>
        <a:ext cx="191157" cy="164336"/>
      </dsp:txXfrm>
    </dsp:sp>
    <dsp:sp modelId="{9D9F6BB2-775F-4316-8944-45A308472D5C}">
      <dsp:nvSpPr>
        <dsp:cNvPr id="0" name=""/>
        <dsp:cNvSpPr/>
      </dsp:nvSpPr>
      <dsp:spPr>
        <a:xfrm>
          <a:off x="183984" y="217290"/>
          <a:ext cx="232514" cy="23251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700" kern="1200" dirty="0" smtClean="0"/>
            <a:t> </a:t>
          </a:r>
          <a:endParaRPr lang="es-GT" sz="700" kern="1200" dirty="0"/>
        </a:p>
      </dsp:txBody>
      <dsp:txXfrm>
        <a:off x="242520" y="276180"/>
        <a:ext cx="115442" cy="114734"/>
      </dsp:txXfrm>
    </dsp:sp>
    <dsp:sp modelId="{667076EB-1621-44E2-856E-48672A407EB2}">
      <dsp:nvSpPr>
        <dsp:cNvPr id="0" name=""/>
        <dsp:cNvSpPr/>
      </dsp:nvSpPr>
      <dsp:spPr>
        <a:xfrm rot="20700000">
          <a:off x="314216" y="56878"/>
          <a:ext cx="227817" cy="22781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700" kern="1200" dirty="0" smtClean="0"/>
            <a:t> </a:t>
          </a:r>
          <a:endParaRPr lang="es-GT" sz="700" kern="1200" dirty="0"/>
        </a:p>
      </dsp:txBody>
      <dsp:txXfrm rot="-20700000">
        <a:off x="364183" y="106845"/>
        <a:ext cx="127883" cy="127883"/>
      </dsp:txXfrm>
    </dsp:sp>
    <dsp:sp modelId="{AF2E6BE5-31B8-4E52-82B3-9360167007EB}">
      <dsp:nvSpPr>
        <dsp:cNvPr id="0" name=""/>
        <dsp:cNvSpPr/>
      </dsp:nvSpPr>
      <dsp:spPr>
        <a:xfrm>
          <a:off x="320581" y="255992"/>
          <a:ext cx="409226" cy="409226"/>
        </a:xfrm>
        <a:prstGeom prst="circularArrow">
          <a:avLst>
            <a:gd name="adj1" fmla="val 4687"/>
            <a:gd name="adj2" fmla="val 299029"/>
            <a:gd name="adj3" fmla="val 2218136"/>
            <a:gd name="adj4" fmla="val 1684115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02568-B7FB-4BFA-A44C-85393B05A6AC}">
      <dsp:nvSpPr>
        <dsp:cNvPr id="0" name=""/>
        <dsp:cNvSpPr/>
      </dsp:nvSpPr>
      <dsp:spPr>
        <a:xfrm>
          <a:off x="142806" y="179517"/>
          <a:ext cx="297328" cy="29732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87EFB-9E69-4E4B-8059-EF66FE9EE97F}">
      <dsp:nvSpPr>
        <dsp:cNvPr id="0" name=""/>
        <dsp:cNvSpPr/>
      </dsp:nvSpPr>
      <dsp:spPr>
        <a:xfrm>
          <a:off x="261520" y="20652"/>
          <a:ext cx="320579" cy="32057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A4D39-7A1C-43FF-8FD5-98554BBDE324}">
      <dsp:nvSpPr>
        <dsp:cNvPr id="0" name=""/>
        <dsp:cNvSpPr/>
      </dsp:nvSpPr>
      <dsp:spPr>
        <a:xfrm>
          <a:off x="478414" y="327409"/>
          <a:ext cx="319707" cy="31970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700" kern="1200" dirty="0" smtClean="0"/>
            <a:t> </a:t>
          </a:r>
          <a:endParaRPr lang="es-GT" sz="700" kern="1200" dirty="0"/>
        </a:p>
      </dsp:txBody>
      <dsp:txXfrm>
        <a:off x="542689" y="402299"/>
        <a:ext cx="191157" cy="164336"/>
      </dsp:txXfrm>
    </dsp:sp>
    <dsp:sp modelId="{9D9F6BB2-775F-4316-8944-45A308472D5C}">
      <dsp:nvSpPr>
        <dsp:cNvPr id="0" name=""/>
        <dsp:cNvSpPr/>
      </dsp:nvSpPr>
      <dsp:spPr>
        <a:xfrm>
          <a:off x="183984" y="217290"/>
          <a:ext cx="232514" cy="23251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700" kern="1200" dirty="0" smtClean="0"/>
            <a:t> </a:t>
          </a:r>
          <a:endParaRPr lang="es-GT" sz="700" kern="1200" dirty="0"/>
        </a:p>
      </dsp:txBody>
      <dsp:txXfrm>
        <a:off x="242520" y="276180"/>
        <a:ext cx="115442" cy="114734"/>
      </dsp:txXfrm>
    </dsp:sp>
    <dsp:sp modelId="{667076EB-1621-44E2-856E-48672A407EB2}">
      <dsp:nvSpPr>
        <dsp:cNvPr id="0" name=""/>
        <dsp:cNvSpPr/>
      </dsp:nvSpPr>
      <dsp:spPr>
        <a:xfrm rot="20700000">
          <a:off x="314216" y="56878"/>
          <a:ext cx="227817" cy="22781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700" kern="1200" dirty="0" smtClean="0"/>
            <a:t> </a:t>
          </a:r>
          <a:endParaRPr lang="es-GT" sz="700" kern="1200" dirty="0"/>
        </a:p>
      </dsp:txBody>
      <dsp:txXfrm rot="-20700000">
        <a:off x="364183" y="106845"/>
        <a:ext cx="127883" cy="127883"/>
      </dsp:txXfrm>
    </dsp:sp>
    <dsp:sp modelId="{AF2E6BE5-31B8-4E52-82B3-9360167007EB}">
      <dsp:nvSpPr>
        <dsp:cNvPr id="0" name=""/>
        <dsp:cNvSpPr/>
      </dsp:nvSpPr>
      <dsp:spPr>
        <a:xfrm>
          <a:off x="320581" y="255992"/>
          <a:ext cx="409226" cy="409226"/>
        </a:xfrm>
        <a:prstGeom prst="circularArrow">
          <a:avLst>
            <a:gd name="adj1" fmla="val 4687"/>
            <a:gd name="adj2" fmla="val 299029"/>
            <a:gd name="adj3" fmla="val 2218136"/>
            <a:gd name="adj4" fmla="val 1684115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02568-B7FB-4BFA-A44C-85393B05A6AC}">
      <dsp:nvSpPr>
        <dsp:cNvPr id="0" name=""/>
        <dsp:cNvSpPr/>
      </dsp:nvSpPr>
      <dsp:spPr>
        <a:xfrm>
          <a:off x="142806" y="179517"/>
          <a:ext cx="297328" cy="29732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87EFB-9E69-4E4B-8059-EF66FE9EE97F}">
      <dsp:nvSpPr>
        <dsp:cNvPr id="0" name=""/>
        <dsp:cNvSpPr/>
      </dsp:nvSpPr>
      <dsp:spPr>
        <a:xfrm>
          <a:off x="261520" y="20652"/>
          <a:ext cx="320579" cy="32057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A4D39-7A1C-43FF-8FD5-98554BBDE324}">
      <dsp:nvSpPr>
        <dsp:cNvPr id="0" name=""/>
        <dsp:cNvSpPr/>
      </dsp:nvSpPr>
      <dsp:spPr>
        <a:xfrm>
          <a:off x="478414" y="327409"/>
          <a:ext cx="319707" cy="31970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700" kern="1200" dirty="0" smtClean="0"/>
            <a:t> </a:t>
          </a:r>
          <a:endParaRPr lang="es-GT" sz="700" kern="1200" dirty="0"/>
        </a:p>
      </dsp:txBody>
      <dsp:txXfrm>
        <a:off x="542689" y="402299"/>
        <a:ext cx="191157" cy="164336"/>
      </dsp:txXfrm>
    </dsp:sp>
    <dsp:sp modelId="{9D9F6BB2-775F-4316-8944-45A308472D5C}">
      <dsp:nvSpPr>
        <dsp:cNvPr id="0" name=""/>
        <dsp:cNvSpPr/>
      </dsp:nvSpPr>
      <dsp:spPr>
        <a:xfrm>
          <a:off x="183984" y="217290"/>
          <a:ext cx="232514" cy="23251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700" kern="1200" dirty="0" smtClean="0"/>
            <a:t> </a:t>
          </a:r>
          <a:endParaRPr lang="es-GT" sz="700" kern="1200" dirty="0"/>
        </a:p>
      </dsp:txBody>
      <dsp:txXfrm>
        <a:off x="242520" y="276180"/>
        <a:ext cx="115442" cy="114734"/>
      </dsp:txXfrm>
    </dsp:sp>
    <dsp:sp modelId="{667076EB-1621-44E2-856E-48672A407EB2}">
      <dsp:nvSpPr>
        <dsp:cNvPr id="0" name=""/>
        <dsp:cNvSpPr/>
      </dsp:nvSpPr>
      <dsp:spPr>
        <a:xfrm rot="20700000">
          <a:off x="314216" y="56878"/>
          <a:ext cx="227817" cy="22781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700" kern="1200" dirty="0" smtClean="0"/>
            <a:t> </a:t>
          </a:r>
          <a:endParaRPr lang="es-GT" sz="700" kern="1200" dirty="0"/>
        </a:p>
      </dsp:txBody>
      <dsp:txXfrm rot="-20700000">
        <a:off x="364183" y="106845"/>
        <a:ext cx="127883" cy="127883"/>
      </dsp:txXfrm>
    </dsp:sp>
    <dsp:sp modelId="{AF2E6BE5-31B8-4E52-82B3-9360167007EB}">
      <dsp:nvSpPr>
        <dsp:cNvPr id="0" name=""/>
        <dsp:cNvSpPr/>
      </dsp:nvSpPr>
      <dsp:spPr>
        <a:xfrm>
          <a:off x="320581" y="255992"/>
          <a:ext cx="409226" cy="409226"/>
        </a:xfrm>
        <a:prstGeom prst="circularArrow">
          <a:avLst>
            <a:gd name="adj1" fmla="val 4687"/>
            <a:gd name="adj2" fmla="val 299029"/>
            <a:gd name="adj3" fmla="val 2218136"/>
            <a:gd name="adj4" fmla="val 1684115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02568-B7FB-4BFA-A44C-85393B05A6AC}">
      <dsp:nvSpPr>
        <dsp:cNvPr id="0" name=""/>
        <dsp:cNvSpPr/>
      </dsp:nvSpPr>
      <dsp:spPr>
        <a:xfrm>
          <a:off x="142806" y="179517"/>
          <a:ext cx="297328" cy="29732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87EFB-9E69-4E4B-8059-EF66FE9EE97F}">
      <dsp:nvSpPr>
        <dsp:cNvPr id="0" name=""/>
        <dsp:cNvSpPr/>
      </dsp:nvSpPr>
      <dsp:spPr>
        <a:xfrm>
          <a:off x="261520" y="20652"/>
          <a:ext cx="320579" cy="32057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F81F9-7887-4764-8B38-DF8562E18BC0}">
      <dsp:nvSpPr>
        <dsp:cNvPr id="0" name=""/>
        <dsp:cNvSpPr/>
      </dsp:nvSpPr>
      <dsp:spPr>
        <a:xfrm>
          <a:off x="1450939" y="0"/>
          <a:ext cx="1450939" cy="823526"/>
        </a:xfrm>
        <a:prstGeom prst="trapezoid">
          <a:avLst>
            <a:gd name="adj" fmla="val 8809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700" kern="1200" dirty="0" smtClean="0">
              <a:latin typeface="Ubuntu" panose="020B0504030602030204" pitchFamily="34" charset="0"/>
            </a:rPr>
            <a:t>Preparar</a:t>
          </a:r>
          <a:endParaRPr lang="es-GT" sz="2700" kern="1200" dirty="0">
            <a:latin typeface="Ubuntu" panose="020B0504030602030204" pitchFamily="34" charset="0"/>
          </a:endParaRPr>
        </a:p>
      </dsp:txBody>
      <dsp:txXfrm>
        <a:off x="1450939" y="0"/>
        <a:ext cx="1450939" cy="823526"/>
      </dsp:txXfrm>
    </dsp:sp>
    <dsp:sp modelId="{80EFBA11-9956-4464-A267-CA223DCC4039}">
      <dsp:nvSpPr>
        <dsp:cNvPr id="0" name=""/>
        <dsp:cNvSpPr/>
      </dsp:nvSpPr>
      <dsp:spPr>
        <a:xfrm>
          <a:off x="725469" y="823526"/>
          <a:ext cx="2901879" cy="823526"/>
        </a:xfrm>
        <a:prstGeom prst="trapezoid">
          <a:avLst>
            <a:gd name="adj" fmla="val 8809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700" kern="1200" dirty="0" smtClean="0">
              <a:latin typeface="Ubuntu" panose="020B0504030602030204" pitchFamily="34" charset="0"/>
            </a:rPr>
            <a:t>Difundir</a:t>
          </a:r>
          <a:endParaRPr lang="es-GT" sz="2700" kern="1200" dirty="0">
            <a:latin typeface="Ubuntu" panose="020B0504030602030204" pitchFamily="34" charset="0"/>
          </a:endParaRPr>
        </a:p>
      </dsp:txBody>
      <dsp:txXfrm>
        <a:off x="1233298" y="823526"/>
        <a:ext cx="1886221" cy="823526"/>
      </dsp:txXfrm>
    </dsp:sp>
    <dsp:sp modelId="{49CFD49A-8F4C-4086-86C0-7750CF09F567}">
      <dsp:nvSpPr>
        <dsp:cNvPr id="0" name=""/>
        <dsp:cNvSpPr/>
      </dsp:nvSpPr>
      <dsp:spPr>
        <a:xfrm>
          <a:off x="0" y="1647052"/>
          <a:ext cx="4352819" cy="823526"/>
        </a:xfrm>
        <a:prstGeom prst="trapezoid">
          <a:avLst>
            <a:gd name="adj" fmla="val 8809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700" kern="1200" dirty="0" smtClean="0">
              <a:latin typeface="Ubuntu" panose="020B0504030602030204" pitchFamily="34" charset="0"/>
            </a:rPr>
            <a:t>Capacitar</a:t>
          </a:r>
          <a:endParaRPr lang="es-GT" sz="2700" kern="1200" dirty="0">
            <a:latin typeface="Ubuntu" panose="020B0504030602030204" pitchFamily="34" charset="0"/>
          </a:endParaRPr>
        </a:p>
      </dsp:txBody>
      <dsp:txXfrm>
        <a:off x="761743" y="1647052"/>
        <a:ext cx="2829332" cy="823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04042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599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993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171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498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829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152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613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32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240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505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9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509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25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56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48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16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715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33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153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34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7A68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802693" y="1266932"/>
            <a:ext cx="2940562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7200" dirty="0" smtClean="0">
                <a:latin typeface="Ubuntu" panose="020B0504030602030204" pitchFamily="34" charset="0"/>
              </a:rPr>
              <a:t>MindF</a:t>
            </a:r>
            <a:endParaRPr sz="7200" dirty="0">
              <a:latin typeface="Ubuntu" panose="020B0504030602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55" y="1266932"/>
            <a:ext cx="2609636" cy="2609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7A68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1569793" y="920822"/>
            <a:ext cx="7769415" cy="30071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6600" dirty="0" smtClean="0">
                <a:latin typeface="Ubuntu" panose="020B0504030602030204" pitchFamily="34" charset="0"/>
              </a:rPr>
              <a:t>¿A qui</a:t>
            </a:r>
            <a:r>
              <a:rPr lang="es-GT" sz="6600" dirty="0" smtClean="0">
                <a:latin typeface="Ubuntu" panose="020B0504030602030204" pitchFamily="34" charset="0"/>
              </a:rPr>
              <a:t>én va dirigida?</a:t>
            </a:r>
            <a:endParaRPr sz="66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2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7A68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4800" dirty="0" smtClean="0">
                <a:latin typeface="Ubuntu" panose="020B0504030602030204" pitchFamily="34" charset="0"/>
              </a:rPr>
              <a:t>MindF</a:t>
            </a:r>
            <a:endParaRPr sz="4800" dirty="0">
              <a:latin typeface="Ubuntu" panose="020B0504030602030204" pitchFamily="34" charset="0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" name="CuadroTexto 7"/>
          <p:cNvSpPr txBox="1"/>
          <p:nvPr/>
        </p:nvSpPr>
        <p:spPr>
          <a:xfrm>
            <a:off x="1602769" y="1457721"/>
            <a:ext cx="661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400" dirty="0" smtClean="0">
                <a:latin typeface="Ubuntu" panose="020B0504030602030204" pitchFamily="34" charset="0"/>
              </a:rPr>
              <a:t>Empresas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400" dirty="0" smtClean="0">
                <a:latin typeface="Ubuntu" panose="020B0504030602030204" pitchFamily="34" charset="0"/>
              </a:rPr>
              <a:t>Centros Educativos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400" dirty="0" smtClean="0">
                <a:latin typeface="Ubuntu" panose="020B0504030602030204" pitchFamily="34" charset="0"/>
              </a:rPr>
              <a:t>Personas Individuales</a:t>
            </a:r>
            <a:r>
              <a:rPr lang="es-GT" sz="2400" dirty="0">
                <a:latin typeface="Ubuntu" panose="020B0504030602030204" pitchFamily="34" charset="0"/>
              </a:rPr>
              <a:t>	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002242601"/>
              </p:ext>
            </p:extLst>
          </p:nvPr>
        </p:nvGraphicFramePr>
        <p:xfrm>
          <a:off x="7841138" y="473266"/>
          <a:ext cx="798122" cy="647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13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7A68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186244" y="1177676"/>
            <a:ext cx="6464598" cy="26956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6600" dirty="0" smtClean="0">
                <a:latin typeface="Ubuntu" panose="020B0504030602030204" pitchFamily="34" charset="0"/>
              </a:rPr>
              <a:t>Tipo de Aplicación</a:t>
            </a:r>
            <a:endParaRPr sz="66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7A68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/>
          <p:nvPr/>
        </p:nvSpPr>
        <p:spPr>
          <a:xfrm>
            <a:off x="370194" y="1452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5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GT" sz="2400" dirty="0" smtClean="0"/>
              <a:t>En la actualidad la mayoría de usuarios cuentan con acceso a un navegador e internet.</a:t>
            </a:r>
            <a:r>
              <a:rPr lang="es-GT" sz="2400" dirty="0" smtClean="0"/>
              <a:t> </a:t>
            </a:r>
            <a:endParaRPr sz="2400" dirty="0"/>
          </a:p>
        </p:txBody>
      </p:sp>
      <p:sp>
        <p:nvSpPr>
          <p:cNvPr id="354" name="Google Shape;354;p35"/>
          <p:cNvSpPr/>
          <p:nvPr/>
        </p:nvSpPr>
        <p:spPr>
          <a:xfrm>
            <a:off x="531519" y="1611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 dirty="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5" name="Google Shape;355;p3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56" name="Google Shape;356;p35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400" dirty="0" smtClean="0">
                <a:latin typeface="Ubuntu" panose="020B0504030602030204" pitchFamily="34" charset="0"/>
              </a:rPr>
              <a:t>Aplicación Web</a:t>
            </a:r>
            <a:endParaRPr sz="2400" dirty="0">
              <a:latin typeface="Ubuntu" panose="020B0504030602030204" pitchFamily="34" charset="0"/>
            </a:endParaRPr>
          </a:p>
        </p:txBody>
      </p:sp>
      <p:grpSp>
        <p:nvGrpSpPr>
          <p:cNvPr id="357" name="Google Shape;357;p35"/>
          <p:cNvGrpSpPr/>
          <p:nvPr/>
        </p:nvGrpSpPr>
        <p:grpSpPr>
          <a:xfrm>
            <a:off x="8162544" y="618788"/>
            <a:ext cx="369725" cy="356065"/>
            <a:chOff x="2583325" y="2972875"/>
            <a:chExt cx="462850" cy="445750"/>
          </a:xfrm>
        </p:grpSpPr>
        <p:sp>
          <p:nvSpPr>
            <p:cNvPr id="358" name="Google Shape;358;p3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0" t="10746" r="23932" b="31543"/>
          <a:stretch/>
        </p:blipFill>
        <p:spPr>
          <a:xfrm>
            <a:off x="531519" y="1592980"/>
            <a:ext cx="3532500" cy="2292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7A68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1569793" y="920822"/>
            <a:ext cx="7769415" cy="30071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6600" dirty="0" smtClean="0">
                <a:latin typeface="Ubuntu" panose="020B0504030602030204" pitchFamily="34" charset="0"/>
              </a:rPr>
              <a:t>Plazos</a:t>
            </a:r>
            <a:endParaRPr sz="66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7A68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4800" dirty="0" smtClean="0">
                <a:latin typeface="Ubuntu" panose="020B0504030602030204" pitchFamily="34" charset="0"/>
              </a:rPr>
              <a:t>MindF</a:t>
            </a:r>
            <a:endParaRPr sz="4800" dirty="0">
              <a:latin typeface="Ubuntu" panose="020B0504030602030204" pitchFamily="34" charset="0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002242601"/>
              </p:ext>
            </p:extLst>
          </p:nvPr>
        </p:nvGraphicFramePr>
        <p:xfrm>
          <a:off x="7841138" y="473266"/>
          <a:ext cx="798122" cy="647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2" t="19562" r="21236" b="10492"/>
          <a:stretch/>
        </p:blipFill>
        <p:spPr>
          <a:xfrm>
            <a:off x="1561671" y="1306392"/>
            <a:ext cx="6555238" cy="34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7A68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1569793" y="920822"/>
            <a:ext cx="7769415" cy="30071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6600" dirty="0" smtClean="0">
                <a:latin typeface="Ubuntu" panose="020B0504030602030204" pitchFamily="34" charset="0"/>
              </a:rPr>
              <a:t>Presupuesto</a:t>
            </a:r>
            <a:endParaRPr sz="66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4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7A68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4800" dirty="0" smtClean="0">
                <a:latin typeface="Ubuntu" panose="020B0504030602030204" pitchFamily="34" charset="0"/>
              </a:rPr>
              <a:t>MindF</a:t>
            </a:r>
            <a:endParaRPr sz="4800" dirty="0">
              <a:latin typeface="Ubuntu" panose="020B0504030602030204" pitchFamily="34" charset="0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002242601"/>
              </p:ext>
            </p:extLst>
          </p:nvPr>
        </p:nvGraphicFramePr>
        <p:xfrm>
          <a:off x="7841138" y="473266"/>
          <a:ext cx="798122" cy="647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87025"/>
              </p:ext>
            </p:extLst>
          </p:nvPr>
        </p:nvGraphicFramePr>
        <p:xfrm>
          <a:off x="2257644" y="1419125"/>
          <a:ext cx="5844364" cy="32308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22182"/>
                <a:gridCol w="2922182"/>
              </a:tblGrid>
              <a:tr h="293710">
                <a:tc>
                  <a:txBody>
                    <a:bodyPr/>
                    <a:lstStyle/>
                    <a:p>
                      <a:pPr algn="ctr"/>
                      <a:r>
                        <a:rPr lang="es-GT" sz="1200" dirty="0" smtClean="0">
                          <a:latin typeface="Ubuntu" panose="020B0504030602030204" pitchFamily="34" charset="0"/>
                        </a:rPr>
                        <a:t>Aspecto</a:t>
                      </a:r>
                      <a:endParaRPr lang="es-GT" sz="1200" dirty="0"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200" dirty="0" smtClean="0">
                          <a:latin typeface="Ubuntu" panose="020B0504030602030204" pitchFamily="34" charset="0"/>
                        </a:rPr>
                        <a:t>Costo</a:t>
                      </a:r>
                      <a:endParaRPr lang="es-GT" sz="1200" dirty="0"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</a:tr>
              <a:tr h="293710">
                <a:tc>
                  <a:txBody>
                    <a:bodyPr/>
                    <a:lstStyle/>
                    <a:p>
                      <a:pPr algn="ctr"/>
                      <a:r>
                        <a:rPr lang="es-GT" sz="1200" dirty="0" smtClean="0">
                          <a:latin typeface="Ubuntu" panose="020B0504030602030204" pitchFamily="34" charset="0"/>
                        </a:rPr>
                        <a:t>Ámbito</a:t>
                      </a:r>
                      <a:endParaRPr lang="es-GT" sz="1200" dirty="0"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200" dirty="0" smtClean="0">
                          <a:latin typeface="Ubuntu" panose="020B0504030602030204" pitchFamily="34" charset="0"/>
                        </a:rPr>
                        <a:t>$         330</a:t>
                      </a:r>
                      <a:endParaRPr lang="es-GT" sz="1200" dirty="0"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</a:tr>
              <a:tr h="293710">
                <a:tc>
                  <a:txBody>
                    <a:bodyPr/>
                    <a:lstStyle/>
                    <a:p>
                      <a:pPr algn="ctr"/>
                      <a:r>
                        <a:rPr lang="es-GT" sz="1200" dirty="0" smtClean="0">
                          <a:latin typeface="Ubuntu" panose="020B0504030602030204" pitchFamily="34" charset="0"/>
                        </a:rPr>
                        <a:t>Análisis y Requerimientos del Software</a:t>
                      </a:r>
                      <a:endParaRPr lang="es-GT" sz="1200" dirty="0"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200" dirty="0" smtClean="0">
                          <a:latin typeface="Ubuntu" panose="020B0504030602030204" pitchFamily="34" charset="0"/>
                        </a:rPr>
                        <a:t>$         265</a:t>
                      </a:r>
                      <a:endParaRPr lang="es-GT" sz="1200" dirty="0"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</a:tr>
              <a:tr h="293710">
                <a:tc>
                  <a:txBody>
                    <a:bodyPr/>
                    <a:lstStyle/>
                    <a:p>
                      <a:pPr algn="ctr"/>
                      <a:r>
                        <a:rPr lang="es-GT" sz="1200" dirty="0" smtClean="0">
                          <a:latin typeface="Ubuntu" panose="020B0504030602030204" pitchFamily="34" charset="0"/>
                        </a:rPr>
                        <a:t>Diseño</a:t>
                      </a:r>
                      <a:endParaRPr lang="es-GT" sz="1200" dirty="0"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200" baseline="0" dirty="0" smtClean="0">
                          <a:latin typeface="Ubuntu" panose="020B0504030602030204" pitchFamily="34" charset="0"/>
                        </a:rPr>
                        <a:t>$         </a:t>
                      </a:r>
                      <a:r>
                        <a:rPr lang="es-GT" sz="1200" dirty="0" smtClean="0">
                          <a:latin typeface="Ubuntu" panose="020B0504030602030204" pitchFamily="34" charset="0"/>
                        </a:rPr>
                        <a:t>240</a:t>
                      </a:r>
                      <a:endParaRPr lang="es-GT" sz="1200" dirty="0"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</a:tr>
              <a:tr h="293710">
                <a:tc>
                  <a:txBody>
                    <a:bodyPr/>
                    <a:lstStyle/>
                    <a:p>
                      <a:pPr algn="ctr"/>
                      <a:r>
                        <a:rPr lang="es-GT" sz="1200" dirty="0" smtClean="0">
                          <a:latin typeface="Ubuntu" panose="020B0504030602030204" pitchFamily="34" charset="0"/>
                        </a:rPr>
                        <a:t>Desarrollo</a:t>
                      </a:r>
                      <a:endParaRPr lang="es-GT" sz="1200" dirty="0"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200" dirty="0" smtClean="0">
                          <a:latin typeface="Ubuntu" panose="020B0504030602030204" pitchFamily="34" charset="0"/>
                        </a:rPr>
                        <a:t>$   61,350</a:t>
                      </a:r>
                      <a:endParaRPr lang="es-GT" sz="1200" dirty="0"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</a:tr>
              <a:tr h="293710">
                <a:tc>
                  <a:txBody>
                    <a:bodyPr/>
                    <a:lstStyle/>
                    <a:p>
                      <a:pPr algn="ctr"/>
                      <a:r>
                        <a:rPr lang="es-GT" sz="1200" dirty="0" smtClean="0">
                          <a:latin typeface="Ubuntu" panose="020B0504030602030204" pitchFamily="34" charset="0"/>
                        </a:rPr>
                        <a:t>Pruebas</a:t>
                      </a:r>
                      <a:endParaRPr lang="es-GT" sz="1200" dirty="0"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GT" sz="1200" dirty="0" smtClean="0">
                          <a:latin typeface="Ubuntu" panose="020B0504030602030204" pitchFamily="34" charset="0"/>
                        </a:rPr>
                        <a:t>$      3,200</a:t>
                      </a:r>
                    </a:p>
                  </a:txBody>
                  <a:tcPr anchor="ctr"/>
                </a:tc>
              </a:tr>
              <a:tr h="293710">
                <a:tc>
                  <a:txBody>
                    <a:bodyPr/>
                    <a:lstStyle/>
                    <a:p>
                      <a:pPr algn="ctr"/>
                      <a:r>
                        <a:rPr lang="es-GT" sz="1200" dirty="0" smtClean="0">
                          <a:latin typeface="Ubuntu" panose="020B0504030602030204" pitchFamily="34" charset="0"/>
                        </a:rPr>
                        <a:t>Pruebas Unitarias</a:t>
                      </a:r>
                      <a:endParaRPr lang="es-GT" sz="1200" dirty="0"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GT" sz="1200" dirty="0" smtClean="0">
                          <a:latin typeface="Ubuntu" panose="020B0504030602030204" pitchFamily="34" charset="0"/>
                        </a:rPr>
                        <a:t>$      3,600</a:t>
                      </a:r>
                    </a:p>
                  </a:txBody>
                  <a:tcPr anchor="ctr"/>
                </a:tc>
              </a:tr>
              <a:tr h="293710">
                <a:tc>
                  <a:txBody>
                    <a:bodyPr/>
                    <a:lstStyle/>
                    <a:p>
                      <a:pPr algn="ctr"/>
                      <a:r>
                        <a:rPr lang="es-GT" sz="1200" dirty="0" smtClean="0">
                          <a:latin typeface="Ubuntu" panose="020B0504030602030204" pitchFamily="34" charset="0"/>
                        </a:rPr>
                        <a:t>Documentación</a:t>
                      </a:r>
                      <a:endParaRPr lang="es-GT" sz="1200" dirty="0"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GT" sz="1200" dirty="0" smtClean="0">
                          <a:latin typeface="Ubuntu" panose="020B0504030602030204" pitchFamily="34" charset="0"/>
                        </a:rPr>
                        <a:t>$     1,900</a:t>
                      </a:r>
                    </a:p>
                  </a:txBody>
                  <a:tcPr anchor="ctr"/>
                </a:tc>
              </a:tr>
              <a:tr h="293710">
                <a:tc>
                  <a:txBody>
                    <a:bodyPr/>
                    <a:lstStyle/>
                    <a:p>
                      <a:pPr algn="ctr"/>
                      <a:r>
                        <a:rPr lang="es-GT" sz="1200" dirty="0" smtClean="0">
                          <a:latin typeface="Ubuntu" panose="020B0504030602030204" pitchFamily="34" charset="0"/>
                        </a:rPr>
                        <a:t>Implementación</a:t>
                      </a:r>
                      <a:endParaRPr lang="es-GT" sz="1200" dirty="0"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GT" sz="1200" dirty="0" smtClean="0">
                          <a:latin typeface="Ubuntu" panose="020B0504030602030204" pitchFamily="34" charset="0"/>
                        </a:rPr>
                        <a:t>$   27,700</a:t>
                      </a:r>
                    </a:p>
                  </a:txBody>
                  <a:tcPr anchor="ctr"/>
                </a:tc>
              </a:tr>
              <a:tr h="293710">
                <a:tc>
                  <a:txBody>
                    <a:bodyPr/>
                    <a:lstStyle/>
                    <a:p>
                      <a:pPr algn="ctr"/>
                      <a:r>
                        <a:rPr lang="es-GT" sz="1200" dirty="0" smtClean="0">
                          <a:latin typeface="Ubuntu" panose="020B0504030602030204" pitchFamily="34" charset="0"/>
                        </a:rPr>
                        <a:t>Revisión Posterior a Implementación</a:t>
                      </a:r>
                      <a:endParaRPr lang="es-GT" sz="1200" dirty="0"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GT" sz="1200" dirty="0" smtClean="0">
                          <a:latin typeface="Ubuntu" panose="020B0504030602030204" pitchFamily="34" charset="0"/>
                        </a:rPr>
                        <a:t>$    </a:t>
                      </a:r>
                      <a:r>
                        <a:rPr lang="es-GT" sz="1200" baseline="0" dirty="0" smtClean="0">
                          <a:latin typeface="Ubuntu" panose="020B0504030602030204" pitchFamily="34" charset="0"/>
                        </a:rPr>
                        <a:t> 9</a:t>
                      </a:r>
                      <a:r>
                        <a:rPr lang="es-GT" sz="1200" dirty="0" smtClean="0">
                          <a:latin typeface="Ubuntu" panose="020B0504030602030204" pitchFamily="34" charset="0"/>
                        </a:rPr>
                        <a:t>,000</a:t>
                      </a:r>
                    </a:p>
                  </a:txBody>
                  <a:tcPr anchor="ctr"/>
                </a:tc>
              </a:tr>
              <a:tr h="293710">
                <a:tc>
                  <a:txBody>
                    <a:bodyPr/>
                    <a:lstStyle/>
                    <a:p>
                      <a:pPr algn="ctr"/>
                      <a:r>
                        <a:rPr lang="es-GT" sz="1200" dirty="0" smtClean="0">
                          <a:latin typeface="Ubuntu" panose="020B0504030602030204" pitchFamily="34" charset="0"/>
                        </a:rPr>
                        <a:t>Total</a:t>
                      </a:r>
                      <a:endParaRPr lang="es-GT" sz="1200" dirty="0">
                        <a:latin typeface="Ubuntu" panose="020B05040306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200" dirty="0" smtClean="0">
                          <a:latin typeface="Ubuntu" panose="020B0504030602030204" pitchFamily="34" charset="0"/>
                        </a:rPr>
                        <a:t>Q 837,291.00</a:t>
                      </a:r>
                      <a:endParaRPr lang="es-GT" sz="1200" dirty="0">
                        <a:latin typeface="Ubuntu" panose="020B05040306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92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7A68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1569793" y="920822"/>
            <a:ext cx="7769415" cy="30071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6600" dirty="0" smtClean="0">
                <a:latin typeface="Ubuntu" panose="020B0504030602030204" pitchFamily="34" charset="0"/>
              </a:rPr>
              <a:t>Objetivo Final</a:t>
            </a:r>
            <a:endParaRPr sz="66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1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7A68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4800" dirty="0" smtClean="0">
                <a:latin typeface="Ubuntu" panose="020B0504030602030204" pitchFamily="34" charset="0"/>
              </a:rPr>
              <a:t>MindF</a:t>
            </a:r>
            <a:endParaRPr sz="4800" dirty="0">
              <a:latin typeface="Ubuntu" panose="020B0504030602030204" pitchFamily="34" charset="0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002242601"/>
              </p:ext>
            </p:extLst>
          </p:nvPr>
        </p:nvGraphicFramePr>
        <p:xfrm>
          <a:off x="7841138" y="473266"/>
          <a:ext cx="798122" cy="647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983462987"/>
              </p:ext>
            </p:extLst>
          </p:nvPr>
        </p:nvGraphicFramePr>
        <p:xfrm>
          <a:off x="3065123" y="1659632"/>
          <a:ext cx="4352819" cy="2470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59525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7A68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4800" dirty="0" smtClean="0">
                <a:latin typeface="Ubuntu" panose="020B0504030602030204" pitchFamily="34" charset="0"/>
              </a:rPr>
              <a:t>MindF</a:t>
            </a:r>
            <a:endParaRPr sz="4800" dirty="0">
              <a:latin typeface="Ubuntu" panose="020B0504030602030204" pitchFamily="34" charset="0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CuadroTexto 6"/>
          <p:cNvSpPr txBox="1"/>
          <p:nvPr/>
        </p:nvSpPr>
        <p:spPr>
          <a:xfrm>
            <a:off x="1666874" y="1343025"/>
            <a:ext cx="3381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2400" dirty="0" smtClean="0">
                <a:latin typeface="Ubuntu" panose="020B0504030602030204" pitchFamily="34" charset="0"/>
              </a:rPr>
              <a:t>Brayan Gómez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2400" dirty="0" smtClean="0">
                <a:latin typeface="Ubuntu" panose="020B0504030602030204" pitchFamily="34" charset="0"/>
              </a:rPr>
              <a:t>Alejandro Larrave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2400" dirty="0" smtClean="0">
                <a:latin typeface="Ubuntu" panose="020B0504030602030204" pitchFamily="34" charset="0"/>
              </a:rPr>
              <a:t>Ángel Reyes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2400" dirty="0" smtClean="0">
                <a:latin typeface="Ubuntu" panose="020B0504030602030204" pitchFamily="34" charset="0"/>
              </a:rPr>
              <a:t>Daniel Tepeque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2400" dirty="0" smtClean="0">
                <a:latin typeface="Ubuntu" panose="020B0504030602030204" pitchFamily="34" charset="0"/>
              </a:rPr>
              <a:t>Cristian Toma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2400" dirty="0" smtClean="0">
                <a:latin typeface="Ubuntu" panose="020B0504030602030204" pitchFamily="34" charset="0"/>
              </a:rPr>
              <a:t>Kenneth Toxcon</a:t>
            </a:r>
            <a:endParaRPr lang="es-GT" sz="2400" dirty="0" smtClean="0">
              <a:latin typeface="Ubuntu" panose="020B0504030602030204" pitchFamily="34" charset="0"/>
            </a:endParaRPr>
          </a:p>
        </p:txBody>
      </p:sp>
      <p:sp>
        <p:nvSpPr>
          <p:cNvPr id="2" name="Multidocumento 1"/>
          <p:cNvSpPr/>
          <p:nvPr/>
        </p:nvSpPr>
        <p:spPr>
          <a:xfrm>
            <a:off x="8054938" y="565656"/>
            <a:ext cx="554805" cy="46233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7A68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98670" y="1325367"/>
            <a:ext cx="61233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6600" dirty="0" smtClean="0">
                <a:latin typeface="Ubuntu" panose="020B0504030602030204" pitchFamily="34" charset="0"/>
              </a:rPr>
              <a:t>Gracias Por su Atención</a:t>
            </a:r>
            <a:endParaRPr lang="es-GT" sz="66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7A68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504677" y="152943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5400" dirty="0" smtClean="0">
                <a:solidFill>
                  <a:schemeClr val="accent1"/>
                </a:solidFill>
                <a:latin typeface="Ubuntu" panose="020B0504030602030204" pitchFamily="34" charset="0"/>
              </a:rPr>
              <a:t>Introducción</a:t>
            </a:r>
            <a:endParaRPr sz="5400" dirty="0">
              <a:solidFill>
                <a:schemeClr val="accent1"/>
              </a:solidFill>
              <a:latin typeface="Ubuntu" panose="020B0504030602030204" pitchFamily="3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Google Shape;110;p16"/>
          <p:cNvSpPr txBox="1">
            <a:spLocks/>
          </p:cNvSpPr>
          <p:nvPr/>
        </p:nvSpPr>
        <p:spPr>
          <a:xfrm>
            <a:off x="1558077" y="1071088"/>
            <a:ext cx="7192200" cy="176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buNone/>
            </a:pPr>
            <a:r>
              <a:rPr lang="es-GT" sz="2400" dirty="0">
                <a:latin typeface="Ubuntu" panose="020B0504030602030204" pitchFamily="34" charset="0"/>
              </a:rPr>
              <a:t>¿</a:t>
            </a:r>
            <a:r>
              <a:rPr lang="es-GT" sz="2000" dirty="0">
                <a:latin typeface="Ubuntu" panose="020B0504030602030204" pitchFamily="34" charset="0"/>
              </a:rPr>
              <a:t>Qué ocurre cuando un alumno o empleado no se encuentra debidamente capacitado</a:t>
            </a:r>
            <a:r>
              <a:rPr lang="es-GT" sz="2000" dirty="0" smtClean="0">
                <a:latin typeface="Ubuntu" panose="020B0504030602030204" pitchFamily="34" charset="0"/>
              </a:rPr>
              <a:t>?</a:t>
            </a:r>
          </a:p>
          <a:p>
            <a:pPr marL="0" indent="0">
              <a:buFont typeface="Barlow"/>
              <a:buNone/>
            </a:pPr>
            <a:r>
              <a:rPr lang="es-GT" sz="2000" dirty="0" smtClean="0">
                <a:latin typeface="Ubuntu" panose="020B0504030602030204" pitchFamily="34" charset="0"/>
              </a:rPr>
              <a:t>Si no se cuenta con profesionales debidamente capacitados, el éxito de una organización se ve comprometido.</a:t>
            </a:r>
            <a:endParaRPr lang="es-GT" sz="2000" dirty="0">
              <a:latin typeface="Ubuntu" panose="020B0504030602030204" pitchFamily="34" charset="0"/>
            </a:endParaRPr>
          </a:p>
        </p:txBody>
      </p:sp>
      <p:sp>
        <p:nvSpPr>
          <p:cNvPr id="9" name="Google Shape;110;p16"/>
          <p:cNvSpPr txBox="1">
            <a:spLocks/>
          </p:cNvSpPr>
          <p:nvPr/>
        </p:nvSpPr>
        <p:spPr>
          <a:xfrm>
            <a:off x="1558077" y="1233410"/>
            <a:ext cx="7192200" cy="112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s-GT" sz="2000" dirty="0" smtClean="0">
                <a:latin typeface="Ubuntu" panose="020B0504030602030204" pitchFamily="34" charset="0"/>
              </a:rPr>
              <a:t>“Si no lo puedes explicar de forma sencilla, es que no lo has entendido bien”</a:t>
            </a:r>
          </a:p>
          <a:p>
            <a:pPr marL="0" indent="0">
              <a:buFont typeface="Barlow"/>
              <a:buNone/>
            </a:pPr>
            <a:r>
              <a:rPr lang="es-GT" sz="2000" dirty="0" smtClean="0">
                <a:latin typeface="Ubuntu" panose="020B0504030602030204" pitchFamily="34" charset="0"/>
              </a:rPr>
              <a:t>- Albert Einstein</a:t>
            </a:r>
          </a:p>
          <a:p>
            <a:pPr marL="0" indent="0">
              <a:buFont typeface="Barlow"/>
              <a:buNone/>
            </a:pPr>
            <a:endParaRPr lang="es-GT" sz="2000" dirty="0" smtClean="0"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1"/>
      <p:bldP spid="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7A68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1569793" y="920822"/>
            <a:ext cx="7769415" cy="30071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6600" dirty="0" smtClean="0">
                <a:latin typeface="Ubuntu" panose="020B0504030602030204" pitchFamily="34" charset="0"/>
              </a:rPr>
              <a:t>¿</a:t>
            </a:r>
            <a:r>
              <a:rPr lang="es-GT" sz="6600" dirty="0" smtClean="0">
                <a:latin typeface="Ubuntu" panose="020B0504030602030204" pitchFamily="34" charset="0"/>
              </a:rPr>
              <a:t>Qué es </a:t>
            </a:r>
            <a:r>
              <a:rPr lang="es-GT" sz="6600" dirty="0" smtClean="0">
                <a:latin typeface="Ubuntu" panose="020B0504030602030204" pitchFamily="34" charset="0"/>
              </a:rPr>
              <a:t>MindF?</a:t>
            </a:r>
            <a:endParaRPr sz="66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8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7A68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4800" dirty="0" smtClean="0">
                <a:latin typeface="Ubuntu" panose="020B0504030602030204" pitchFamily="34" charset="0"/>
              </a:rPr>
              <a:t>MindF</a:t>
            </a:r>
            <a:endParaRPr sz="4800" dirty="0">
              <a:latin typeface="Ubuntu" panose="020B0504030602030204" pitchFamily="34" charset="0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CuadroTexto 2"/>
          <p:cNvSpPr txBox="1"/>
          <p:nvPr/>
        </p:nvSpPr>
        <p:spPr>
          <a:xfrm>
            <a:off x="1623317" y="1448656"/>
            <a:ext cx="6616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 smtClean="0">
                <a:latin typeface="Ubuntu" panose="020B0504030602030204" pitchFamily="34" charset="0"/>
              </a:rPr>
              <a:t>Es una aplicación que ofrece capacitación a:</a:t>
            </a:r>
          </a:p>
          <a:p>
            <a:r>
              <a:rPr lang="es-GT" sz="2400" dirty="0">
                <a:latin typeface="Ubuntu" panose="020B0504030602030204" pitchFamily="34" charset="0"/>
              </a:rPr>
              <a:t>	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992861" y="1927969"/>
            <a:ext cx="661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400" dirty="0" smtClean="0">
                <a:latin typeface="Ubuntu" panose="020B0504030602030204" pitchFamily="34" charset="0"/>
              </a:rPr>
              <a:t>Empresas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400" dirty="0" smtClean="0">
                <a:latin typeface="Ubuntu" panose="020B0504030602030204" pitchFamily="34" charset="0"/>
              </a:rPr>
              <a:t>Centros Educativos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400" dirty="0" smtClean="0">
                <a:latin typeface="Ubuntu" panose="020B0504030602030204" pitchFamily="34" charset="0"/>
              </a:rPr>
              <a:t>Personas Individuales</a:t>
            </a:r>
            <a:r>
              <a:rPr lang="es-GT" sz="2400" dirty="0">
                <a:latin typeface="Ubuntu" panose="020B0504030602030204" pitchFamily="34" charset="0"/>
              </a:rPr>
              <a:t>	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623317" y="3197277"/>
            <a:ext cx="661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 smtClean="0">
                <a:latin typeface="Ubuntu" panose="020B0504030602030204" pitchFamily="34" charset="0"/>
              </a:rPr>
              <a:t>Sobre temas tecnológicos. Implementa distintos tipos de estrategias de aprendizaje para todos los niveles.</a:t>
            </a:r>
            <a:r>
              <a:rPr lang="es-GT" sz="2400" dirty="0">
                <a:latin typeface="Ubuntu" panose="020B0504030602030204" pitchFamily="34" charset="0"/>
              </a:rPr>
              <a:t>	</a:t>
            </a:r>
          </a:p>
        </p:txBody>
      </p:sp>
      <p:sp>
        <p:nvSpPr>
          <p:cNvPr id="4" name="Cubo 3"/>
          <p:cNvSpPr/>
          <p:nvPr/>
        </p:nvSpPr>
        <p:spPr>
          <a:xfrm>
            <a:off x="8097624" y="541065"/>
            <a:ext cx="512119" cy="51151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272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7A68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1569793" y="920822"/>
            <a:ext cx="7769415" cy="30071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6600" dirty="0" smtClean="0">
                <a:latin typeface="Ubuntu" panose="020B0504030602030204" pitchFamily="34" charset="0"/>
              </a:rPr>
              <a:t>Temas de Capacitación</a:t>
            </a:r>
            <a:endParaRPr sz="66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0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7A68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4800" dirty="0" smtClean="0">
                <a:latin typeface="Ubuntu" panose="020B0504030602030204" pitchFamily="34" charset="0"/>
              </a:rPr>
              <a:t>MindF</a:t>
            </a:r>
            <a:endParaRPr sz="4800" dirty="0">
              <a:latin typeface="Ubuntu" panose="020B0504030602030204" pitchFamily="34" charset="0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CuadroTexto 2"/>
          <p:cNvSpPr txBox="1"/>
          <p:nvPr/>
        </p:nvSpPr>
        <p:spPr>
          <a:xfrm>
            <a:off x="1623317" y="1448656"/>
            <a:ext cx="661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 smtClean="0">
                <a:latin typeface="Ubuntu" panose="020B0504030602030204" pitchFamily="34" charset="0"/>
              </a:rPr>
              <a:t>La aplicación cuenta con diversos temas, todos ellos relacionados a la tecnología como pueden ser:</a:t>
            </a:r>
            <a:r>
              <a:rPr lang="es-GT" sz="2400" dirty="0">
                <a:latin typeface="Ubuntu" panose="020B0504030602030204" pitchFamily="34" charset="0"/>
              </a:rPr>
              <a:t>	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623317" y="2648985"/>
            <a:ext cx="6616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400" dirty="0" smtClean="0">
                <a:latin typeface="Ubuntu" panose="020B0504030602030204" pitchFamily="34" charset="0"/>
              </a:rPr>
              <a:t>Programación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400" dirty="0" smtClean="0">
                <a:latin typeface="Ubuntu" panose="020B0504030602030204" pitchFamily="34" charset="0"/>
              </a:rPr>
              <a:t>Redes y Telecomunicaciones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400" dirty="0" smtClean="0">
                <a:latin typeface="Ubuntu" panose="020B0504030602030204" pitchFamily="34" charset="0"/>
              </a:rPr>
              <a:t>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400" dirty="0" smtClean="0">
                <a:latin typeface="Ubuntu" panose="020B0504030602030204" pitchFamily="34" charset="0"/>
              </a:rPr>
              <a:t>Otros</a:t>
            </a:r>
            <a:r>
              <a:rPr lang="es-GT" sz="2400" dirty="0">
                <a:latin typeface="Ubuntu" panose="020B0504030602030204" pitchFamily="34" charset="0"/>
              </a:rPr>
              <a:t>	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002242601"/>
              </p:ext>
            </p:extLst>
          </p:nvPr>
        </p:nvGraphicFramePr>
        <p:xfrm>
          <a:off x="7841138" y="473266"/>
          <a:ext cx="798122" cy="647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5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7A68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1569793" y="920822"/>
            <a:ext cx="7769415" cy="30071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6600" dirty="0" smtClean="0">
                <a:latin typeface="Ubuntu" panose="020B0504030602030204" pitchFamily="34" charset="0"/>
              </a:rPr>
              <a:t>Técnicas de Aprendizaje</a:t>
            </a:r>
            <a:endParaRPr sz="66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88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7A68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4800" dirty="0" smtClean="0">
                <a:latin typeface="Ubuntu" panose="020B0504030602030204" pitchFamily="34" charset="0"/>
              </a:rPr>
              <a:t>MindF</a:t>
            </a:r>
            <a:endParaRPr sz="4800" dirty="0">
              <a:latin typeface="Ubuntu" panose="020B0504030602030204" pitchFamily="34" charset="0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CuadroTexto 2"/>
          <p:cNvSpPr txBox="1"/>
          <p:nvPr/>
        </p:nvSpPr>
        <p:spPr>
          <a:xfrm>
            <a:off x="1623317" y="1448656"/>
            <a:ext cx="6616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 smtClean="0">
                <a:latin typeface="Ubuntu" panose="020B0504030602030204" pitchFamily="34" charset="0"/>
              </a:rPr>
              <a:t>MindF proporciona cuatro tipos de aprendizaje:</a:t>
            </a:r>
            <a:r>
              <a:rPr lang="es-GT" sz="2400" dirty="0">
                <a:latin typeface="Ubuntu" panose="020B0504030602030204" pitchFamily="34" charset="0"/>
              </a:rPr>
              <a:t>	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623317" y="2279653"/>
            <a:ext cx="6616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400" dirty="0" smtClean="0">
                <a:latin typeface="Ubuntu" panose="020B0504030602030204" pitchFamily="34" charset="0"/>
              </a:rPr>
              <a:t>Aprendizaje Teórico 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400" dirty="0" smtClean="0">
                <a:latin typeface="Ubuntu" panose="020B0504030602030204" pitchFamily="34" charset="0"/>
              </a:rPr>
              <a:t>Aprendizaje </a:t>
            </a:r>
            <a:r>
              <a:rPr lang="es-GT" sz="2400" dirty="0">
                <a:latin typeface="Ubuntu" panose="020B0504030602030204" pitchFamily="34" charset="0"/>
              </a:rPr>
              <a:t>Teórico </a:t>
            </a:r>
            <a:r>
              <a:rPr lang="es-GT" sz="2400" dirty="0" smtClean="0">
                <a:latin typeface="Ubuntu" panose="020B0504030602030204" pitchFamily="34" charset="0"/>
              </a:rPr>
              <a:t>II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400" dirty="0" smtClean="0">
                <a:latin typeface="Ubuntu" panose="020B0504030602030204" pitchFamily="34" charset="0"/>
              </a:rPr>
              <a:t>Aprendizaje Práctico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400" dirty="0" smtClean="0">
                <a:latin typeface="Ubuntu" panose="020B0504030602030204" pitchFamily="34" charset="0"/>
              </a:rPr>
              <a:t>Modalidad 0</a:t>
            </a:r>
            <a:r>
              <a:rPr lang="es-GT" sz="2400" dirty="0">
                <a:latin typeface="Ubuntu" panose="020B0504030602030204" pitchFamily="34" charset="0"/>
              </a:rPr>
              <a:t>	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002242601"/>
              </p:ext>
            </p:extLst>
          </p:nvPr>
        </p:nvGraphicFramePr>
        <p:xfrm>
          <a:off x="7841138" y="473266"/>
          <a:ext cx="798122" cy="647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82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FFFFF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270</Words>
  <Application>Microsoft Office PowerPoint</Application>
  <PresentationFormat>Presentación en pantalla (16:9)</PresentationFormat>
  <Paragraphs>104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Barlow</vt:lpstr>
      <vt:lpstr>Ubuntu</vt:lpstr>
      <vt:lpstr>Basset template</vt:lpstr>
      <vt:lpstr>MindF</vt:lpstr>
      <vt:lpstr>MindF</vt:lpstr>
      <vt:lpstr>Introducción</vt:lpstr>
      <vt:lpstr>¿Qué es MindF?</vt:lpstr>
      <vt:lpstr>MindF</vt:lpstr>
      <vt:lpstr>Temas de Capacitación</vt:lpstr>
      <vt:lpstr>MindF</vt:lpstr>
      <vt:lpstr>Técnicas de Aprendizaje</vt:lpstr>
      <vt:lpstr>MindF</vt:lpstr>
      <vt:lpstr>¿A quién va dirigida?</vt:lpstr>
      <vt:lpstr>MindF</vt:lpstr>
      <vt:lpstr>Tipo de Aplicación</vt:lpstr>
      <vt:lpstr>Aplicación Web</vt:lpstr>
      <vt:lpstr>Plazos</vt:lpstr>
      <vt:lpstr>MindF</vt:lpstr>
      <vt:lpstr>Presupuesto</vt:lpstr>
      <vt:lpstr>MindF</vt:lpstr>
      <vt:lpstr>Objetivo Final</vt:lpstr>
      <vt:lpstr>MindF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cp:lastModifiedBy>familia</cp:lastModifiedBy>
  <cp:revision>42</cp:revision>
  <dcterms:modified xsi:type="dcterms:W3CDTF">2020-04-03T20:22:49Z</dcterms:modified>
</cp:coreProperties>
</file>