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78" r:id="rId5"/>
    <p:sldId id="259" r:id="rId6"/>
    <p:sldId id="258" r:id="rId7"/>
    <p:sldId id="263" r:id="rId8"/>
    <p:sldId id="264" r:id="rId9"/>
    <p:sldId id="280" r:id="rId10"/>
    <p:sldId id="261" r:id="rId11"/>
    <p:sldId id="262" r:id="rId12"/>
    <p:sldId id="269" r:id="rId13"/>
    <p:sldId id="270" r:id="rId14"/>
    <p:sldId id="265" r:id="rId15"/>
    <p:sldId id="282" r:id="rId16"/>
    <p:sldId id="281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40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93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96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7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598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1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1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2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8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2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24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C677B3-33F5-4557-8F76-2A5123E6832F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772035-988A-431C-9FD2-C989A7A652A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014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E9631-A052-4ED8-A59D-E8DFE8120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sz="4000" dirty="0" err="1"/>
              <a:t>Microservicios</a:t>
            </a:r>
            <a:r>
              <a:rPr lang="en-US" sz="4000" dirty="0"/>
              <a:t> con </a:t>
            </a:r>
            <a:r>
              <a:rPr lang="en-US" sz="4000" dirty="0" err="1"/>
              <a:t>Docker,ASP,Elastic</a:t>
            </a:r>
            <a:r>
              <a:rPr lang="en-US" sz="4000" dirty="0"/>
              <a:t> Beanstalk </a:t>
            </a:r>
            <a:r>
              <a:rPr lang="en-US" sz="4000" dirty="0" err="1"/>
              <a:t>AWS,Spring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CEBF2-2A47-4CDB-A58C-8FD3798C5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Aidee</a:t>
            </a:r>
            <a:r>
              <a:rPr lang="es-CO" dirty="0"/>
              <a:t> González Fabra </a:t>
            </a:r>
          </a:p>
        </p:txBody>
      </p:sp>
    </p:spTree>
    <p:extLst>
      <p:ext uri="{BB962C8B-B14F-4D97-AF65-F5344CB8AC3E}">
        <p14:creationId xmlns:p14="http://schemas.microsoft.com/office/powerpoint/2010/main" val="60402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422784" y="272889"/>
            <a:ext cx="1005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s10.cx_AWS_EC2_ini Server WEB</a:t>
            </a:r>
            <a:endParaRPr lang="es-CO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7380D1-C82A-41D2-9268-3FA951B7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39" y="1493084"/>
            <a:ext cx="10424820" cy="8740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8169CF-F97D-407E-A655-28D7BC2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77" y="3072501"/>
            <a:ext cx="10641081" cy="31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8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091381" y="272889"/>
            <a:ext cx="1053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s11.cx_AWS  -  s11.cx_AWS_DB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4B4F8C-8715-4D83-BA7A-52BC1B31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2" y="1049393"/>
            <a:ext cx="7952427" cy="34237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8211AF-380B-4641-8547-69F65410A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13" y="3462921"/>
            <a:ext cx="6928956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4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091381" y="272889"/>
            <a:ext cx="1053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s11.cx_AWS_EC2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9738BA-C9C6-436C-9B1E-E345C225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64" y="931331"/>
            <a:ext cx="9165231" cy="2691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0ED92E-F73B-41E0-83D2-C921F765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0" y="4734307"/>
            <a:ext cx="11744323" cy="9846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602A2C-CD9E-4F2D-A743-20A0D36AF132}"/>
              </a:ext>
            </a:extLst>
          </p:cNvPr>
          <p:cNvSpPr txBox="1"/>
          <p:nvPr/>
        </p:nvSpPr>
        <p:spPr>
          <a:xfrm>
            <a:off x="1229107" y="3923071"/>
            <a:ext cx="1053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s10.cx_AWS_EC2_ini Server WEB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5268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879904" y="76771"/>
            <a:ext cx="1053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s11.cx_AWS_EC2_Status Server WEB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11A0EC-EBD1-4F2E-989B-41C67860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5" y="661546"/>
            <a:ext cx="7767816" cy="32835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D3C231-3ED2-4CC9-BC9E-F2C00776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0" y="4738422"/>
            <a:ext cx="11391254" cy="17850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7B678B2-015C-431A-B71D-B87FC98A1872}"/>
              </a:ext>
            </a:extLst>
          </p:cNvPr>
          <p:cNvSpPr txBox="1"/>
          <p:nvPr/>
        </p:nvSpPr>
        <p:spPr>
          <a:xfrm>
            <a:off x="617184" y="4080204"/>
            <a:ext cx="1053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s11.cx_AWS_EC2_ Server WEB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9737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082257" y="98488"/>
            <a:ext cx="1073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s11.cx_AWS_DataBase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F9701A-140B-4173-9131-9D795585C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4" y="683263"/>
            <a:ext cx="11218704" cy="27116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57940C-4C4A-48A2-82F0-EA74E0EC2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3979730"/>
            <a:ext cx="10459910" cy="27116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556E9C4-DDCA-4E73-A830-54F26D743967}"/>
              </a:ext>
            </a:extLst>
          </p:cNvPr>
          <p:cNvSpPr txBox="1"/>
          <p:nvPr/>
        </p:nvSpPr>
        <p:spPr>
          <a:xfrm>
            <a:off x="594754" y="3394955"/>
            <a:ext cx="1073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s11.cx_AWS_DB_create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5689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545690" y="272889"/>
            <a:ext cx="1203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s11.cx_AWS_DB_prueba servicio </a:t>
            </a:r>
            <a:r>
              <a:rPr lang="es-ES" sz="3200" b="1" dirty="0" err="1"/>
              <a:t>spring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94282-E642-42AA-8FF2-5BD8C304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4576858"/>
            <a:ext cx="11636477" cy="20082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CBC932-E454-46E6-A56D-AF7562C2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6" y="872680"/>
            <a:ext cx="10958051" cy="37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545690" y="272889"/>
            <a:ext cx="1203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s11. Despliegue servicio en </a:t>
            </a:r>
            <a:r>
              <a:rPr lang="es-ES" sz="3200" b="1" dirty="0" err="1"/>
              <a:t>AWS_Elastic</a:t>
            </a:r>
            <a:r>
              <a:rPr lang="es-ES" sz="3200" b="1" dirty="0"/>
              <a:t> </a:t>
            </a:r>
            <a:r>
              <a:rPr lang="es-ES" sz="3200" b="1" dirty="0" err="1"/>
              <a:t>Beanstalk</a:t>
            </a:r>
            <a:endParaRPr lang="es-CO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B382C8-0A17-49B1-903A-09F90D01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8" y="4395019"/>
            <a:ext cx="11636477" cy="21494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05AE10-CE6C-416B-85EA-4B288096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13" y="917156"/>
            <a:ext cx="10707329" cy="34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8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3318387" y="272889"/>
            <a:ext cx="679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/>
              <a:t>PruebaFinal</a:t>
            </a:r>
            <a:r>
              <a:rPr lang="es-CO" sz="3200" b="1" dirty="0"/>
              <a:t> </a:t>
            </a:r>
            <a:r>
              <a:rPr lang="es-CO" sz="3200" b="1" dirty="0" err="1"/>
              <a:t>SoapUI_AWS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6082AC-2E54-4EF2-BD8D-41EE30F2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235160"/>
            <a:ext cx="10810568" cy="49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1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/>
              <a:t>PruebaFinal</a:t>
            </a:r>
            <a:r>
              <a:rPr lang="es-CO" sz="3200" b="1" dirty="0"/>
              <a:t> </a:t>
            </a:r>
            <a:r>
              <a:rPr lang="es-CO" sz="3200" b="1" dirty="0" err="1"/>
              <a:t>SoapUI_AWS_xUser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10B30F-2C40-4950-945E-4DB711E56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5" y="1758186"/>
            <a:ext cx="11469329" cy="36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9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/>
              <a:t>PruebaFinal</a:t>
            </a:r>
            <a:r>
              <a:rPr lang="es-CO" sz="3200" b="1" dirty="0"/>
              <a:t> </a:t>
            </a:r>
            <a:r>
              <a:rPr lang="es-CO" sz="3200" b="1" dirty="0" err="1"/>
              <a:t>SoapUI_AWS_xidUser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F8B987-6A9C-498E-B1C4-C0F88341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905"/>
            <a:ext cx="12192000" cy="38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FB052D3-731F-457D-BA6E-D730DC565B9E}"/>
              </a:ext>
            </a:extLst>
          </p:cNvPr>
          <p:cNvSpPr txBox="1"/>
          <p:nvPr/>
        </p:nvSpPr>
        <p:spPr>
          <a:xfrm>
            <a:off x="766916" y="272889"/>
            <a:ext cx="108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S5.MicroServiceRestEmployeesEjemplo</a:t>
            </a:r>
            <a:endParaRPr lang="es-CO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5DE698-5AA2-41C0-B87C-0579CEC6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05" y="5311570"/>
            <a:ext cx="9763434" cy="11864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966FA1-1039-4E1B-942A-C28B1209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6" y="1024529"/>
            <a:ext cx="11238271" cy="41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/>
              <a:t>PruebaFinal</a:t>
            </a:r>
            <a:r>
              <a:rPr lang="es-CO" sz="3200" b="1" dirty="0"/>
              <a:t> </a:t>
            </a:r>
            <a:r>
              <a:rPr lang="es-CO" sz="3200" b="1" dirty="0" err="1"/>
              <a:t>SoapUI_AWS_xUserQno</a:t>
            </a:r>
            <a:r>
              <a:rPr lang="es-CO" sz="3200" b="1" dirty="0"/>
              <a:t> Existe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4CBB91-173D-4385-B2AB-9A796BDE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100"/>
            <a:ext cx="12192000" cy="36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s11.cx_AWS_DB_prueba Crear usuario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4BB319-5660-47B2-B54E-D9B6425F3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9" y="1553676"/>
            <a:ext cx="11193568" cy="51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s11.cx_AWS_DB_prueba </a:t>
            </a:r>
            <a:r>
              <a:rPr lang="es-ES" sz="3200" b="1" dirty="0" err="1"/>
              <a:t>actualizar_usuario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0B04CC-AEAB-4277-8CE8-645C01DA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167378"/>
            <a:ext cx="11798710" cy="49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1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s11.cx_AWS_DB_prueba consultar usuarios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3A3C1-D0DB-4EA0-9914-10127CD5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4" y="1417789"/>
            <a:ext cx="11415252" cy="54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1991032" y="272889"/>
            <a:ext cx="930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err="1"/>
              <a:t>PruebaFinal</a:t>
            </a:r>
            <a:r>
              <a:rPr lang="es-CO" sz="3200" b="1" dirty="0"/>
              <a:t> </a:t>
            </a:r>
            <a:r>
              <a:rPr lang="es-CO" sz="3200" b="1" dirty="0" err="1"/>
              <a:t>DB_AWS_xUser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E76C47-7D80-47EC-8A72-1D4A4CAB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918"/>
            <a:ext cx="12192000" cy="30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FB052D3-731F-457D-BA6E-D730DC565B9E}"/>
              </a:ext>
            </a:extLst>
          </p:cNvPr>
          <p:cNvSpPr txBox="1"/>
          <p:nvPr/>
        </p:nvSpPr>
        <p:spPr>
          <a:xfrm>
            <a:off x="766916" y="272889"/>
            <a:ext cx="108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S5.MicroServiceRestEmployeesAll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EEA559-1E2D-4165-89BB-D9EA8325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89" y="5267416"/>
            <a:ext cx="10314040" cy="14658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0E8861-935C-4590-9D76-96A7B1CC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80" y="857664"/>
            <a:ext cx="10854812" cy="43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6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33393F-B372-471E-B72E-0A9D2147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" y="1043657"/>
            <a:ext cx="12192000" cy="7765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3DE79E-3148-46A0-A4AA-67D0779F0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7" y="1977200"/>
            <a:ext cx="10638502" cy="14485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FB052D3-731F-457D-BA6E-D730DC565B9E}"/>
              </a:ext>
            </a:extLst>
          </p:cNvPr>
          <p:cNvSpPr txBox="1"/>
          <p:nvPr/>
        </p:nvSpPr>
        <p:spPr>
          <a:xfrm>
            <a:off x="5536270" y="272889"/>
            <a:ext cx="140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Docker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C06F43-1802-4759-9B15-B8CD6E4F5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3582818"/>
            <a:ext cx="808785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DC07A-6EDF-4482-9D09-003A6FB143F1}"/>
              </a:ext>
            </a:extLst>
          </p:cNvPr>
          <p:cNvSpPr txBox="1"/>
          <p:nvPr/>
        </p:nvSpPr>
        <p:spPr>
          <a:xfrm>
            <a:off x="5536270" y="272889"/>
            <a:ext cx="3187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Docker Container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EA916C-FD99-4144-AB6E-9C24ACC1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160187"/>
            <a:ext cx="12192000" cy="14994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4176EE-4AAF-47A2-B792-302B8F0D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4" y="2962165"/>
            <a:ext cx="11895315" cy="22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626347B-8EF2-4385-8E66-9297052AD532}"/>
              </a:ext>
            </a:extLst>
          </p:cNvPr>
          <p:cNvSpPr txBox="1"/>
          <p:nvPr/>
        </p:nvSpPr>
        <p:spPr>
          <a:xfrm>
            <a:off x="5536270" y="272889"/>
            <a:ext cx="193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/>
              <a:t>apiRestIIS</a:t>
            </a:r>
            <a:endParaRPr lang="es-CO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A5B8F5-6CE8-4F79-A96C-578F73F1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81" y="857664"/>
            <a:ext cx="10345623" cy="25750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41C7A0-5FAF-400A-A36F-B291C2A2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0" y="3619893"/>
            <a:ext cx="10994553" cy="15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0E69-BB50-41D5-A989-08A5629D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6019"/>
          </a:xfrm>
        </p:spPr>
        <p:txBody>
          <a:bodyPr/>
          <a:lstStyle/>
          <a:p>
            <a:pPr algn="ctr"/>
            <a:r>
              <a:rPr lang="es-CO" sz="4400" b="1" dirty="0"/>
              <a:t>web ASP.NET - Docker</a:t>
            </a:r>
            <a:endParaRPr lang="es-CO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512F08A3-3017-4350-87B3-6E8516F130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1463777"/>
            <a:ext cx="5756958" cy="3181965"/>
          </a:xfr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499896C3-E831-4B4E-837E-9CDBE69E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02" y="4162732"/>
            <a:ext cx="5761279" cy="2462981"/>
          </a:xfrm>
        </p:spPr>
      </p:pic>
    </p:spTree>
    <p:extLst>
      <p:ext uri="{BB962C8B-B14F-4D97-AF65-F5344CB8AC3E}">
        <p14:creationId xmlns:p14="http://schemas.microsoft.com/office/powerpoint/2010/main" val="131358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0E69-BB50-41D5-A989-08A5629D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1500"/>
            <a:ext cx="9601200" cy="774290"/>
          </a:xfrm>
        </p:spPr>
        <p:txBody>
          <a:bodyPr/>
          <a:lstStyle/>
          <a:p>
            <a:pPr algn="ctr"/>
            <a:r>
              <a:rPr lang="es-CO" sz="4400" b="1" dirty="0"/>
              <a:t>s9.SpringCloudNetflix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565440-18FA-4A6A-A8A1-CFE06084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015790"/>
            <a:ext cx="10205884" cy="35713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68960F-ED4D-44C3-933C-69FC143C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86" y="3429000"/>
            <a:ext cx="7801897" cy="29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0E69-BB50-41D5-A989-08A5629D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b="1" dirty="0"/>
              <a:t>s9_Eureka - S9.SERVER_ZUUL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6933D29-E153-4197-89E2-A1405EEA66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5561"/>
            <a:ext cx="4448175" cy="4336025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942CC96-C691-4D19-8BE0-95E3E96E3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917290"/>
            <a:ext cx="4448175" cy="4144296"/>
          </a:xfrm>
        </p:spPr>
      </p:pic>
    </p:spTree>
    <p:extLst>
      <p:ext uri="{BB962C8B-B14F-4D97-AF65-F5344CB8AC3E}">
        <p14:creationId xmlns:p14="http://schemas.microsoft.com/office/powerpoint/2010/main" val="366886855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126</TotalTime>
  <Words>204</Words>
  <Application>Microsoft Office PowerPoint</Application>
  <PresentationFormat>Panorámica</PresentationFormat>
  <Paragraphs>28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Franklin Gothic Book</vt:lpstr>
      <vt:lpstr>Recorte</vt:lpstr>
      <vt:lpstr>Microservicios con Docker,ASP,Elastic Beanstalk AWS,Spring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web ASP.NET - Docker</vt:lpstr>
      <vt:lpstr>s9.SpringCloudNetflix</vt:lpstr>
      <vt:lpstr>s9_Eureka - S9.SERVER_ZUUL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ahincapie</dc:creator>
  <cp:lastModifiedBy>ahincapie</cp:lastModifiedBy>
  <cp:revision>22</cp:revision>
  <dcterms:created xsi:type="dcterms:W3CDTF">2021-07-27T23:00:10Z</dcterms:created>
  <dcterms:modified xsi:type="dcterms:W3CDTF">2021-07-28T01:07:08Z</dcterms:modified>
</cp:coreProperties>
</file>