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6ACEB2-41E9-4FA6-B664-4D1D7BD55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6E1FC-4C01-45FC-A891-62EC4AAB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742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Goodnight, Bradley Lynn (CDC/DDNID/NCIPC/DUIP)</dc:creator>
  <cp:lastModifiedBy>Goodnight, Bradley Lynn (CDC/DDNID/NCIPC/DUIP)</cp:lastModifiedBy>
  <cp:revision>1</cp:revision>
  <dcterms:created xsi:type="dcterms:W3CDTF">2019-04-05T17:46:06Z</dcterms:created>
  <dcterms:modified xsi:type="dcterms:W3CDTF">2019-04-05T17:46:16Z</dcterms:modified>
</cp:coreProperties>
</file>