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DCB0-1A1D-4596-8219-DF81E2FAA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ED2F1-2004-4F56-9BFE-A923FE1D5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2E8A-10EA-4056-87D7-73B16FC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7C7A-2083-4E48-B71C-98838FE3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E50F-CFBA-494F-9C4F-8C038081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3755-6093-4743-8EDC-D54E6F7B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A1CA-2FAE-46BF-917C-04CBE679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D38A-7CA7-48C6-A8CD-1EE18181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A06E-C1F8-477E-9A1F-02D7F181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E445-475C-4BE2-8208-7F335CA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8615E-1046-4C05-ACA7-6DDBE25A1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55DE6-EFA4-48EF-8ED6-DAFB3C047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FB9F-2EEC-4349-A937-BA000252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4472-0F9A-48AA-9BAB-7A86E6EE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9C569-6BC5-4929-9D4A-79BE61F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6619-0A33-42A3-A619-A1A148DE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2AD3-FC74-42D2-ADA0-8C98221F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BA98-E35D-4AF5-97BC-C0904AB1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79E1-C317-43A3-B80F-24477212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4C6E-6503-4915-888D-EC24AFB1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22F9-BA1F-4A62-925E-5E17E1D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D3B94-1BFF-4EAF-8844-0C4C76EE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D448-DBCC-4498-A8AA-34BDEA1C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5263-F9A1-4BCF-B665-049494FD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18EA-6482-4362-AEA9-8FCAC15A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1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9459-F8DD-4398-B111-A7B6D618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BD82-6B06-4B10-881C-A0A98FB78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DAFEF-10D3-4B89-BD32-34F4D5A7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C89D9-FE50-413B-BA41-092943C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EB832-C337-442C-81A9-056E30B9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56B9D-8E96-4854-8736-6C5A0DCF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6074-2F39-46A0-A567-A50E6FBB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568C1-27CE-4F7F-9721-FB4B6AF7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1D45-D6C5-4931-8180-21CA4727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69A7D-2D08-4112-AA35-4CF2A4EEF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9F608-CEAB-4F5D-B199-E6FE75A09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DD0C9-682B-4320-96DD-DCB57FF4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0DE8A-B4E8-4C46-856D-6A6F8615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3C903-8DCB-4183-9C61-823985DF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2276-7C57-4EE1-82C6-D7F6F96A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8CD63-56C4-4A4B-B7CD-8C73F358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DF7CA-6EDF-4DC3-966D-9AE3C779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A1C7E-147F-4943-B772-A74FB609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6EC96-18DB-4705-8407-E88BA1A7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41ED8-EFF2-4623-8B25-12DD38A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B89DE-C09F-4AE7-898A-F991327F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BF8D-F263-478F-9E1E-F4D63532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DB34-A4CF-4FE9-BD12-5F7EA425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56A0C-6817-49ED-86B0-40F5B18B1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5BF7-F39E-4925-B415-1B464E09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8526-9FF3-46B3-B0A6-EEC975F0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315DC-B140-4345-A9DB-3FB83190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9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6313-60B5-490C-A121-315D8AA4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A9F0F-D9AC-4BE6-B617-9206CB76D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7922B-0D95-46C6-8856-434FC291A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D29BA-BF22-4921-A53F-97A0A9F9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1C34A-F32D-4FF2-9A7B-F6603277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E7DB2-66AE-4CAF-AA36-B5BD7361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6DD96-E6D0-45B5-9DE3-5EF2518A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FD77D-9B82-4D80-B685-8202EE9A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C576-2325-439C-A63C-7107BD9CC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9E33-1A3C-4F4E-B875-016F6C9F65E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3EE4-95B2-40FF-BEEB-7D13C9097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C1E7-F8F5-4FE6-BB7C-12CBDF69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E879-0556-4925-B5F4-007A7C41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12A5876-D4F7-4733-97F1-9A03F603E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0" y="2167054"/>
            <a:ext cx="4097370" cy="2734995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730500B-41EB-4DB4-A08B-29A4D2617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5" y="2167054"/>
            <a:ext cx="2734995" cy="273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dcrc1</dc:creator>
  <cp:lastModifiedBy>dcrc1</cp:lastModifiedBy>
  <cp:revision>1</cp:revision>
  <dcterms:created xsi:type="dcterms:W3CDTF">2020-12-01T15:18:32Z</dcterms:created>
  <dcterms:modified xsi:type="dcterms:W3CDTF">2020-12-01T15:38:32Z</dcterms:modified>
</cp:coreProperties>
</file>