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33" r:id="rId3"/>
    <p:sldId id="257" r:id="rId4"/>
    <p:sldId id="33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4662"/>
  </p:normalViewPr>
  <p:slideViewPr>
    <p:cSldViewPr snapToGrid="0" snapToObjects="1">
      <p:cViewPr varScale="1">
        <p:scale>
          <a:sx n="131" d="100"/>
          <a:sy n="131" d="100"/>
        </p:scale>
        <p:origin x="1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1/2/20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F84-4DB9-BF46-8D93-015ADC5EF5A9}"/>
              </a:ext>
            </a:extLst>
          </p:cNvPr>
          <p:cNvSpPr>
            <a:spLocks noGrp="1"/>
          </p:cNvSpPr>
          <p:nvPr>
            <p:ph type="ctrTitle"/>
          </p:nvPr>
        </p:nvSpPr>
        <p:spPr/>
        <p:txBody>
          <a:bodyPr/>
          <a:lstStyle/>
          <a:p>
            <a:r>
              <a:rPr lang="en-US" dirty="0"/>
              <a:t>DDS For Live Session </a:t>
            </a:r>
          </a:p>
        </p:txBody>
      </p:sp>
      <p:sp>
        <p:nvSpPr>
          <p:cNvPr id="3" name="Subtitle 2">
            <a:extLst>
              <a:ext uri="{FF2B5EF4-FFF2-40B4-BE49-F238E27FC236}">
                <a16:creationId xmlns:a16="http://schemas.microsoft.com/office/drawing/2014/main" id="{BDC225C5-471E-4B41-B53A-D95A4DD10F65}"/>
              </a:ext>
            </a:extLst>
          </p:cNvPr>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96557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br>
              <a:rPr lang="en-US" dirty="0"/>
            </a:br>
            <a:r>
              <a:rPr lang="en-US" sz="2800" i="1" dirty="0"/>
              <a:t>Due 24 hours before live session.</a:t>
            </a:r>
            <a:endParaRPr lang="en-US" i="1"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77500" lnSpcReduction="20000"/>
          </a:bodyPr>
          <a:lstStyle/>
          <a:p>
            <a:r>
              <a:rPr lang="en-US" dirty="0"/>
              <a:t>On the next slide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290935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For Live Session: Unit 1</a:t>
            </a:r>
            <a:br>
              <a:rPr lang="en-US" dirty="0"/>
            </a:br>
            <a:r>
              <a:rPr lang="en-US" sz="2800" dirty="0"/>
              <a:t>Due 24 hours before live session.</a:t>
            </a:r>
            <a:endParaRPr lang="en-US"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55000" lnSpcReduction="20000"/>
          </a:bodyPr>
          <a:lstStyle/>
          <a:p>
            <a:pPr marL="0" indent="0">
              <a:buNone/>
            </a:pPr>
            <a:r>
              <a:rPr lang="en-US" b="1" dirty="0"/>
              <a:t>For each number, provide at least 1 PowerPoint slide to provide a clear presentation of your response.  You will present most of these slides in a break out and are given a score based on their completeness and clarity.  Most importantly, they will maximize your live session experience!</a:t>
            </a:r>
          </a:p>
          <a:p>
            <a:pPr marL="514350" indent="-514350">
              <a:buAutoNum type="arabicPeriod"/>
            </a:pPr>
            <a:r>
              <a:rPr lang="en-US" b="1" dirty="0"/>
              <a:t>Data Science Profile</a:t>
            </a:r>
            <a:r>
              <a:rPr lang="en-US" dirty="0"/>
              <a:t>: Make a bar plot for your data science profile.  (1-2 hours)</a:t>
            </a:r>
          </a:p>
          <a:p>
            <a:pPr marL="514350" indent="-514350">
              <a:buAutoNum type="arabicPeriod"/>
            </a:pPr>
            <a:r>
              <a:rPr lang="en-US" b="1" dirty="0"/>
              <a:t>CLT:</a:t>
            </a:r>
            <a:r>
              <a:rPr lang="en-US" dirty="0"/>
              <a:t> Using the central limit code from the </a:t>
            </a:r>
            <a:r>
              <a:rPr lang="en-US" dirty="0" err="1"/>
              <a:t>asynch</a:t>
            </a:r>
            <a:r>
              <a:rPr lang="en-US" dirty="0"/>
              <a:t> material (CLT2.Rmd), adapt the code and provide the following analysis:  (2-3 hours)</a:t>
            </a:r>
          </a:p>
          <a:p>
            <a:pPr marL="971550" lvl="1" indent="-514350">
              <a:buAutoNum type="arabicPeriod"/>
            </a:pPr>
            <a:r>
              <a:rPr lang="en-US" dirty="0"/>
              <a:t>Adapt the code to generate a population of 10,000,000 from a chi-square distribution with 2 degrees of freedom.  This is a heavily right skewed distribution.  (Hint: </a:t>
            </a:r>
            <a:r>
              <a:rPr lang="en-US" dirty="0" err="1"/>
              <a:t>rchisq</a:t>
            </a:r>
            <a:r>
              <a:rPr lang="en-US" dirty="0"/>
              <a:t>()).  You will have to read up on this function and probably do some trial and error.  Being able to learn new functions and methods is a key skill.  </a:t>
            </a:r>
          </a:p>
          <a:p>
            <a:pPr marL="971550" lvl="1" indent="-514350">
              <a:buAutoNum type="arabicPeriod"/>
            </a:pPr>
            <a:r>
              <a:rPr lang="en-US" dirty="0"/>
              <a:t>Provide a histogram of this population… display the right skewness.</a:t>
            </a:r>
          </a:p>
          <a:p>
            <a:pPr marL="971550" lvl="1" indent="-514350">
              <a:buAutoNum type="arabicPeriod"/>
            </a:pPr>
            <a:r>
              <a:rPr lang="en-US" dirty="0"/>
              <a:t>Record the mean and standard deviation of this population.  </a:t>
            </a:r>
          </a:p>
          <a:p>
            <a:pPr marL="971550" lvl="1" indent="-514350">
              <a:buAutoNum type="arabicPeriod"/>
            </a:pPr>
            <a:r>
              <a:rPr lang="en-US" dirty="0"/>
              <a:t>According to the central limit theorem, what should be the approximate distribution of sample means of size 50 from this right skewed population?  What should be the mean and standard error of the mean (standard deviation of the distribution of sample means)?  </a:t>
            </a:r>
          </a:p>
          <a:p>
            <a:pPr marL="971550" lvl="1" indent="-514350">
              <a:buAutoNum type="arabicPeriod"/>
            </a:pPr>
            <a:r>
              <a:rPr lang="en-US" dirty="0"/>
              <a:t>Now let’s check this: Adapt the CLT code to draw 10,000 means each of size 50 from this population and provide the sampling distribution of this sample mean.  Provide a histogram of these 10,000 sample means.</a:t>
            </a:r>
          </a:p>
          <a:p>
            <a:pPr marL="971550" lvl="1" indent="-514350">
              <a:buAutoNum type="arabicPeriod"/>
            </a:pPr>
            <a:r>
              <a:rPr lang="en-US" dirty="0"/>
              <a:t>What is the mean and standard deviation of these 10,000 sample means?  </a:t>
            </a:r>
          </a:p>
          <a:p>
            <a:pPr marL="514350" indent="-514350">
              <a:buAutoNum type="arabicPeriod"/>
            </a:pPr>
            <a:r>
              <a:rPr lang="en-US" b="1" dirty="0"/>
              <a:t>T-Test </a:t>
            </a:r>
            <a:r>
              <a:rPr lang="en-US" dirty="0"/>
              <a:t>(2-3 hours)</a:t>
            </a:r>
          </a:p>
          <a:p>
            <a:pPr marL="457200" lvl="1" indent="0">
              <a:buNone/>
            </a:pPr>
            <a:r>
              <a:rPr lang="en-US" dirty="0"/>
              <a:t>Research in R how to conduct a T-test (</a:t>
            </a:r>
            <a:r>
              <a:rPr lang="en-US" dirty="0" err="1"/>
              <a:t>t.test</a:t>
            </a:r>
            <a:r>
              <a:rPr lang="en-US" dirty="0"/>
              <a:t>) and conduct a six step hypothesis test to answer the question on the next slide.  If you would like to brush up on hypothesis tests, please see the </a:t>
            </a:r>
            <a:r>
              <a:rPr lang="en-US" i="1" dirty="0"/>
              <a:t>Bridge Course for Statistics</a:t>
            </a:r>
            <a:r>
              <a:rPr lang="en-US" dirty="0"/>
              <a:t>. </a:t>
            </a:r>
          </a:p>
          <a:p>
            <a:pPr marL="514350" indent="-514350">
              <a:buAutoNum type="arabicPeriod"/>
            </a:pPr>
            <a:r>
              <a:rPr lang="en-US" b="1" dirty="0"/>
              <a:t>Takeaways and/or Questions: </a:t>
            </a:r>
            <a:r>
              <a:rPr lang="en-US" dirty="0"/>
              <a:t>What were your key – takeaways from from this unit and what were any question or comments you would like to make?  Your professor will use these to customize live session.  </a:t>
            </a:r>
          </a:p>
          <a:p>
            <a:pPr marL="457200" lvl="1" indent="0">
              <a:buNone/>
            </a:pPr>
            <a:r>
              <a:rPr lang="en-US" dirty="0"/>
              <a:t>(1 hour)</a:t>
            </a:r>
          </a:p>
          <a:p>
            <a:pPr marL="971550" lvl="1" indent="-514350">
              <a:buAutoNum type="arabicPeriod"/>
            </a:pPr>
            <a:endParaRPr lang="en-US" dirty="0"/>
          </a:p>
        </p:txBody>
      </p:sp>
    </p:spTree>
    <p:extLst>
      <p:ext uri="{BB962C8B-B14F-4D97-AF65-F5344CB8AC3E}">
        <p14:creationId xmlns:p14="http://schemas.microsoft.com/office/powerpoint/2010/main" val="113899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1 Hypothesis Test</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hypothesis test to test this claim.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06919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5251</TotalTime>
  <Words>694</Words>
  <Application>Microsoft Macintosh PowerPoint</Application>
  <PresentationFormat>On-screen Show (4:3)</PresentationFormat>
  <Paragraphs>26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2U</vt:lpstr>
      <vt:lpstr>DDS For Live Session </vt:lpstr>
      <vt:lpstr>Philosophy Due 24 hours before live session.</vt:lpstr>
      <vt:lpstr>For Live Session: Unit 1 Due 24 hours before live session.</vt:lpstr>
      <vt:lpstr>1 Hypothesis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dc:title>
  <dc:creator>Microsoft Office User</dc:creator>
  <cp:lastModifiedBy>Microsoft Office User</cp:lastModifiedBy>
  <cp:revision>15</cp:revision>
  <dcterms:created xsi:type="dcterms:W3CDTF">2019-08-17T23:42:25Z</dcterms:created>
  <dcterms:modified xsi:type="dcterms:W3CDTF">2020-01-02T21:41:47Z</dcterms:modified>
</cp:coreProperties>
</file>