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37" r:id="rId2"/>
    <p:sldId id="891" r:id="rId3"/>
    <p:sldId id="890" r:id="rId4"/>
    <p:sldId id="739" r:id="rId5"/>
    <p:sldId id="7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2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8678"/>
            <a:ext cx="8671983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7772400" cy="900546"/>
          </a:xfrm>
        </p:spPr>
        <p:txBody>
          <a:bodyPr/>
          <a:lstStyle/>
          <a:p>
            <a:r>
              <a:rPr lang="en-US" sz="3900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10</a:t>
            </a:r>
          </a:p>
        </p:txBody>
      </p:sp>
    </p:spTree>
    <p:extLst>
      <p:ext uri="{BB962C8B-B14F-4D97-AF65-F5344CB8AC3E}">
        <p14:creationId xmlns:p14="http://schemas.microsoft.com/office/powerpoint/2010/main" val="29811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 dataset,</a:t>
                </a: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, c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You may use any of the variables as regressors EXCEPT for </a:t>
            </a:r>
            <a:r>
              <a:rPr lang="en-US" sz="2000" dirty="0" err="1"/>
              <a:t>mps</a:t>
            </a:r>
            <a:r>
              <a:rPr lang="en-US" sz="2000" dirty="0"/>
              <a:t> (since we will later be using horsepower to predict mpg.) </a:t>
            </a:r>
          </a:p>
          <a:p>
            <a:pPr lvl="1"/>
            <a:r>
              <a:rPr lang="en-US" sz="2000" dirty="0"/>
              <a:t>Assess the relationship between the mpg and the slope.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2534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20775"/>
      </p:ext>
    </p:extLst>
  </p:cSld>
  <p:clrMapOvr>
    <a:masterClrMapping/>
  </p:clrMapOvr>
</p:sld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2_Body Slides</vt:lpstr>
      <vt:lpstr>For Live Session</vt:lpstr>
      <vt:lpstr>For Live Session: Question 1</vt:lpstr>
      <vt:lpstr>For Live Session: Question 2</vt:lpstr>
      <vt:lpstr>For Live Session: 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2</cp:revision>
  <dcterms:created xsi:type="dcterms:W3CDTF">2019-10-24T16:39:28Z</dcterms:created>
  <dcterms:modified xsi:type="dcterms:W3CDTF">2019-10-27T18:08:52Z</dcterms:modified>
</cp:coreProperties>
</file>