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224-3E29-481F-9E1C-280B30FE6C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32A6-F5D1-4A93-8C21-8CA6CAD2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2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224-3E29-481F-9E1C-280B30FE6C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32A6-F5D1-4A93-8C21-8CA6CAD2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4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224-3E29-481F-9E1C-280B30FE6C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32A6-F5D1-4A93-8C21-8CA6CAD2B5B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9401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224-3E29-481F-9E1C-280B30FE6C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32A6-F5D1-4A93-8C21-8CA6CAD2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73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224-3E29-481F-9E1C-280B30FE6C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32A6-F5D1-4A93-8C21-8CA6CAD2B5B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8757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224-3E29-481F-9E1C-280B30FE6C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32A6-F5D1-4A93-8C21-8CA6CAD2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64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224-3E29-481F-9E1C-280B30FE6C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32A6-F5D1-4A93-8C21-8CA6CAD2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9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224-3E29-481F-9E1C-280B30FE6C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32A6-F5D1-4A93-8C21-8CA6CAD2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224-3E29-481F-9E1C-280B30FE6C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32A6-F5D1-4A93-8C21-8CA6CAD2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4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224-3E29-481F-9E1C-280B30FE6C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32A6-F5D1-4A93-8C21-8CA6CAD2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4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224-3E29-481F-9E1C-280B30FE6C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32A6-F5D1-4A93-8C21-8CA6CAD2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0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224-3E29-481F-9E1C-280B30FE6C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32A6-F5D1-4A93-8C21-8CA6CAD2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3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224-3E29-481F-9E1C-280B30FE6C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32A6-F5D1-4A93-8C21-8CA6CAD2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224-3E29-481F-9E1C-280B30FE6C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32A6-F5D1-4A93-8C21-8CA6CAD2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2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224-3E29-481F-9E1C-280B30FE6C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32A6-F5D1-4A93-8C21-8CA6CAD2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6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224-3E29-481F-9E1C-280B30FE6C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932A6-F5D1-4A93-8C21-8CA6CAD2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4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82224-3E29-481F-9E1C-280B30FE6C9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0932A6-F5D1-4A93-8C21-8CA6CAD2B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9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482D-3309-4E1D-AD43-30CC55790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2 Live Session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C0447-0C7A-4706-B05B-C178EC0F20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 Goodwin</a:t>
            </a:r>
          </a:p>
        </p:txBody>
      </p:sp>
    </p:spTree>
    <p:extLst>
      <p:ext uri="{BB962C8B-B14F-4D97-AF65-F5344CB8AC3E}">
        <p14:creationId xmlns:p14="http://schemas.microsoft.com/office/powerpoint/2010/main" val="183769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F43A-86D1-4643-A7B6-559CCCDB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Year Vs Weight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B430F6-DFF8-400C-860C-672D08EAA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3" y="1382068"/>
            <a:ext cx="9104244" cy="5018732"/>
          </a:xfrm>
        </p:spPr>
      </p:pic>
    </p:spTree>
    <p:extLst>
      <p:ext uri="{BB962C8B-B14F-4D97-AF65-F5344CB8AC3E}">
        <p14:creationId xmlns:p14="http://schemas.microsoft.com/office/powerpoint/2010/main" val="142923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3842-B1B1-4CBF-A70D-B0D50602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1, players and their positions</a:t>
            </a:r>
          </a:p>
        </p:txBody>
      </p:sp>
      <p:pic>
        <p:nvPicPr>
          <p:cNvPr id="5" name="Content Placeholder 4" descr="A screenshot of text&#10;&#10;Description automatically generated">
            <a:extLst>
              <a:ext uri="{FF2B5EF4-FFF2-40B4-BE49-F238E27FC236}">
                <a16:creationId xmlns:a16="http://schemas.microsoft.com/office/drawing/2014/main" id="{89041C4E-A4A5-4395-8209-6CBFC359F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5" y="1390381"/>
            <a:ext cx="7871792" cy="4858019"/>
          </a:xfrm>
        </p:spPr>
      </p:pic>
    </p:spTree>
    <p:extLst>
      <p:ext uri="{BB962C8B-B14F-4D97-AF65-F5344CB8AC3E}">
        <p14:creationId xmlns:p14="http://schemas.microsoft.com/office/powerpoint/2010/main" val="409526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8232-E489-4D84-8211-0A2531F2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2, Weight of Centers and Forwards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F746AB-032C-42D0-AF98-69A5A48F9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57" y="1807348"/>
            <a:ext cx="6861745" cy="4234677"/>
          </a:xfrm>
        </p:spPr>
      </p:pic>
    </p:spTree>
    <p:extLst>
      <p:ext uri="{BB962C8B-B14F-4D97-AF65-F5344CB8AC3E}">
        <p14:creationId xmlns:p14="http://schemas.microsoft.com/office/powerpoint/2010/main" val="1984613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9DAA-6C20-44DD-A039-D2EC69ED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3, Heights of Centers and Forwards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5FD13B-FC53-4728-AF76-CFB96D129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18" y="1277906"/>
            <a:ext cx="7805531" cy="4817128"/>
          </a:xfrm>
        </p:spPr>
      </p:pic>
    </p:spTree>
    <p:extLst>
      <p:ext uri="{BB962C8B-B14F-4D97-AF65-F5344CB8AC3E}">
        <p14:creationId xmlns:p14="http://schemas.microsoft.com/office/powerpoint/2010/main" val="106997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5D25-19C0-4124-BF7E-9BF38F64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4, Position Heights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0B148C-BA40-49AC-8C3F-F1BADE2E0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35" y="1864386"/>
            <a:ext cx="7474225" cy="4612664"/>
          </a:xfrm>
        </p:spPr>
      </p:pic>
    </p:spTree>
    <p:extLst>
      <p:ext uri="{BB962C8B-B14F-4D97-AF65-F5344CB8AC3E}">
        <p14:creationId xmlns:p14="http://schemas.microsoft.com/office/powerpoint/2010/main" val="124557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3897-40FE-437D-80FE-886BB80F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05" y="241759"/>
            <a:ext cx="8596668" cy="1320800"/>
          </a:xfrm>
        </p:spPr>
        <p:txBody>
          <a:bodyPr/>
          <a:lstStyle/>
          <a:p>
            <a:r>
              <a:rPr lang="en-US" dirty="0"/>
              <a:t>Height VS Weight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7BF4CA3-D3C1-4B2E-A0FA-F06C750CE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3" y="1154396"/>
            <a:ext cx="7898296" cy="48743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C95A9-96F0-4833-90D6-5C71002C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722" y="1577008"/>
            <a:ext cx="4363278" cy="3350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FF52D1-EFFC-4CB7-84CE-6B1FB0E5C448}"/>
              </a:ext>
            </a:extLst>
          </p:cNvPr>
          <p:cNvSpPr txBox="1"/>
          <p:nvPr/>
        </p:nvSpPr>
        <p:spPr>
          <a:xfrm>
            <a:off x="783771" y="6028773"/>
            <a:ext cx="641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 linear model, we see some support in favor of weight and height being related.  </a:t>
            </a:r>
          </a:p>
        </p:txBody>
      </p:sp>
    </p:spTree>
    <p:extLst>
      <p:ext uri="{BB962C8B-B14F-4D97-AF65-F5344CB8AC3E}">
        <p14:creationId xmlns:p14="http://schemas.microsoft.com/office/powerpoint/2010/main" val="327108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C3D7-419C-4F71-9EB5-B65ECFC8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and Weight for different Positions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60523238-4CA3-4839-A123-9A6C83D42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14" y="1488281"/>
            <a:ext cx="6289366" cy="3881437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59DEB2-7D08-4458-ABB1-39A2053EA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83" y="1616344"/>
            <a:ext cx="4744112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4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595B-1A1F-4D1F-90F7-DDC53FD0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and Starting Year</a:t>
            </a:r>
          </a:p>
        </p:txBody>
      </p:sp>
      <p:pic>
        <p:nvPicPr>
          <p:cNvPr id="5" name="Content Placeholder 4" descr="A picture containing screenshot, building, door, stove&#10;&#10;Description automatically generated">
            <a:extLst>
              <a:ext uri="{FF2B5EF4-FFF2-40B4-BE49-F238E27FC236}">
                <a16:creationId xmlns:a16="http://schemas.microsoft.com/office/drawing/2014/main" id="{267462BF-3F29-497D-B267-509C1F3CF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36" y="2160588"/>
            <a:ext cx="6289366" cy="3881437"/>
          </a:xfrm>
        </p:spPr>
      </p:pic>
    </p:spTree>
    <p:extLst>
      <p:ext uri="{BB962C8B-B14F-4D97-AF65-F5344CB8AC3E}">
        <p14:creationId xmlns:p14="http://schemas.microsoft.com/office/powerpoint/2010/main" val="269121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3AF2-A14C-40CA-A58F-5730ADC5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Plot of Height vs. Weight vs. Year and color code the points by position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BDE72E-486B-46A8-96F4-7378AD5E5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540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86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Unit 2 Live Session</vt:lpstr>
      <vt:lpstr>Plot 1, players and their positions</vt:lpstr>
      <vt:lpstr>Plot 2, Weight of Centers and Forwards</vt:lpstr>
      <vt:lpstr>Plot 3, Heights of Centers and Forwards</vt:lpstr>
      <vt:lpstr>Plot 4, Position Heights</vt:lpstr>
      <vt:lpstr>Height VS Weight</vt:lpstr>
      <vt:lpstr>Height and Weight for different Positions</vt:lpstr>
      <vt:lpstr>Height and Starting Year</vt:lpstr>
      <vt:lpstr>3D Plot of Height vs. Weight vs. Year and color code the points by position</vt:lpstr>
      <vt:lpstr>Start Year Vs Weight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Live Session</dc:title>
  <dc:creator>Goodwin,Ben</dc:creator>
  <cp:lastModifiedBy>Goodwin,Ben</cp:lastModifiedBy>
  <cp:revision>8</cp:revision>
  <dcterms:created xsi:type="dcterms:W3CDTF">2020-08-31T19:13:00Z</dcterms:created>
  <dcterms:modified xsi:type="dcterms:W3CDTF">2020-08-31T21:51:46Z</dcterms:modified>
</cp:coreProperties>
</file>