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2" r:id="rId3"/>
    <p:sldId id="291" r:id="rId4"/>
    <p:sldId id="296" r:id="rId5"/>
    <p:sldId id="297" r:id="rId6"/>
    <p:sldId id="401" r:id="rId7"/>
    <p:sldId id="402" r:id="rId8"/>
    <p:sldId id="293" r:id="rId9"/>
    <p:sldId id="294" r:id="rId10"/>
    <p:sldId id="403" r:id="rId11"/>
    <p:sldId id="399" r:id="rId12"/>
    <p:sldId id="400" r:id="rId13"/>
    <p:sldId id="295" r:id="rId14"/>
    <p:sldId id="298" r:id="rId15"/>
    <p:sldId id="300" r:id="rId16"/>
    <p:sldId id="299"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8" d="100"/>
          <a:sy n="128"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23489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80994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6890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46F02-557A-A348-B9FF-E7C1C3331EF8}"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56450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46F02-557A-A348-B9FF-E7C1C3331EF8}"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4330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46F02-557A-A348-B9FF-E7C1C3331EF8}"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0901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46F02-557A-A348-B9FF-E7C1C3331EF8}" type="datetimeFigureOut">
              <a:rPr lang="en-US" smtClean="0"/>
              <a:t>9/27/20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97828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46F02-557A-A348-B9FF-E7C1C3331EF8}" type="datetimeFigureOut">
              <a:rPr lang="en-US" smtClean="0"/>
              <a:t>9/27/20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6533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46F02-557A-A348-B9FF-E7C1C3331EF8}" type="datetimeFigureOut">
              <a:rPr lang="en-US" smtClean="0"/>
              <a:t>9/27/20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17465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257863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46F02-557A-A348-B9FF-E7C1C3331EF8}"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B6FDC-AF46-8943-8028-33C4E23152A2}" type="slidenum">
              <a:rPr lang="en-US" smtClean="0"/>
              <a:t>‹#›</a:t>
            </a:fld>
            <a:endParaRPr lang="en-US"/>
          </a:p>
        </p:txBody>
      </p:sp>
    </p:spTree>
    <p:extLst>
      <p:ext uri="{BB962C8B-B14F-4D97-AF65-F5344CB8AC3E}">
        <p14:creationId xmlns:p14="http://schemas.microsoft.com/office/powerpoint/2010/main" val="373349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6F02-557A-A348-B9FF-E7C1C3331EF8}" type="datetimeFigureOut">
              <a:rPr lang="en-US" smtClean="0"/>
              <a:t>9/27/20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B6FDC-AF46-8943-8028-33C4E23152A2}" type="slidenum">
              <a:rPr lang="en-US" smtClean="0"/>
              <a:t>‹#›</a:t>
            </a:fld>
            <a:endParaRPr lang="en-US"/>
          </a:p>
        </p:txBody>
      </p:sp>
    </p:spTree>
    <p:extLst>
      <p:ext uri="{BB962C8B-B14F-4D97-AF65-F5344CB8AC3E}">
        <p14:creationId xmlns:p14="http://schemas.microsoft.com/office/powerpoint/2010/main" val="181684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BBA0-4A7C-E647-BBEA-1586259AAE82}"/>
              </a:ext>
            </a:extLst>
          </p:cNvPr>
          <p:cNvSpPr>
            <a:spLocks noGrp="1"/>
          </p:cNvSpPr>
          <p:nvPr>
            <p:ph type="ctrTitle"/>
          </p:nvPr>
        </p:nvSpPr>
        <p:spPr>
          <a:xfrm>
            <a:off x="304800" y="1122363"/>
            <a:ext cx="8656320" cy="2387600"/>
          </a:xfrm>
        </p:spPr>
        <p:txBody>
          <a:bodyPr>
            <a:normAutofit fontScale="90000"/>
          </a:bodyPr>
          <a:lstStyle/>
          <a:p>
            <a:r>
              <a:rPr lang="en-US" dirty="0"/>
              <a:t>Unit 6: </a:t>
            </a:r>
            <a:br>
              <a:rPr lang="en-US" dirty="0"/>
            </a:br>
            <a:r>
              <a:rPr lang="en-US" dirty="0"/>
              <a:t>For Live Session Assignment</a:t>
            </a:r>
          </a:p>
        </p:txBody>
      </p:sp>
      <p:sp>
        <p:nvSpPr>
          <p:cNvPr id="3" name="Subtitle 2">
            <a:extLst>
              <a:ext uri="{FF2B5EF4-FFF2-40B4-BE49-F238E27FC236}">
                <a16:creationId xmlns:a16="http://schemas.microsoft.com/office/drawing/2014/main" id="{AC2292BC-4DA6-2E42-AF5B-2ECA2972744C}"/>
              </a:ext>
            </a:extLst>
          </p:cNvPr>
          <p:cNvSpPr>
            <a:spLocks noGrp="1"/>
          </p:cNvSpPr>
          <p:nvPr>
            <p:ph type="subTitle" idx="1"/>
          </p:nvPr>
        </p:nvSpPr>
        <p:spPr/>
        <p:txBody>
          <a:bodyPr/>
          <a:lstStyle/>
          <a:p>
            <a:r>
              <a:rPr lang="en-US" dirty="0"/>
              <a:t>Comparing Linear Combinations of Mean and </a:t>
            </a:r>
          </a:p>
          <a:p>
            <a:r>
              <a:rPr lang="en-US" dirty="0"/>
              <a:t>How to adjust for running many tests at once!</a:t>
            </a:r>
          </a:p>
        </p:txBody>
      </p:sp>
    </p:spTree>
    <p:extLst>
      <p:ext uri="{BB962C8B-B14F-4D97-AF65-F5344CB8AC3E}">
        <p14:creationId xmlns:p14="http://schemas.microsoft.com/office/powerpoint/2010/main" val="3812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CA71-B839-9D4E-961A-9D1E1BD943FB}"/>
              </a:ext>
            </a:extLst>
          </p:cNvPr>
          <p:cNvSpPr>
            <a:spLocks noGrp="1"/>
          </p:cNvSpPr>
          <p:nvPr>
            <p:ph type="title"/>
          </p:nvPr>
        </p:nvSpPr>
        <p:spPr/>
        <p:txBody>
          <a:bodyPr/>
          <a:lstStyle/>
          <a:p>
            <a:r>
              <a:rPr lang="en-US" dirty="0"/>
              <a:t>Attempt Two Questions from the HW this Week!</a:t>
            </a:r>
          </a:p>
        </p:txBody>
      </p:sp>
      <p:sp>
        <p:nvSpPr>
          <p:cNvPr id="3" name="Content Placeholder 2">
            <a:extLst>
              <a:ext uri="{FF2B5EF4-FFF2-40B4-BE49-F238E27FC236}">
                <a16:creationId xmlns:a16="http://schemas.microsoft.com/office/drawing/2014/main" id="{9FDFA5BC-E256-754E-B7ED-C9D5E13F6BD8}"/>
              </a:ext>
            </a:extLst>
          </p:cNvPr>
          <p:cNvSpPr>
            <a:spLocks noGrp="1"/>
          </p:cNvSpPr>
          <p:nvPr>
            <p:ph idx="1"/>
          </p:nvPr>
        </p:nvSpPr>
        <p:spPr>
          <a:xfrm>
            <a:off x="406738" y="1864536"/>
            <a:ext cx="8330524" cy="4351338"/>
          </a:xfrm>
        </p:spPr>
        <p:txBody>
          <a:bodyPr>
            <a:normAutofit fontScale="77500" lnSpcReduction="20000"/>
          </a:bodyPr>
          <a:lstStyle/>
          <a:p>
            <a:pPr marL="0" indent="0">
              <a:buNone/>
            </a:pPr>
            <a:r>
              <a:rPr lang="en-US" dirty="0"/>
              <a:t>Please put your responses for each question on slides so you can easily and effectively present / share them to your peers in live session!  </a:t>
            </a:r>
          </a:p>
          <a:p>
            <a:pPr marL="0" indent="0">
              <a:buNone/>
            </a:pPr>
            <a:endParaRPr lang="en-US" dirty="0"/>
          </a:p>
          <a:p>
            <a:pPr marL="0" indent="0">
              <a:buNone/>
            </a:pPr>
            <a:r>
              <a:rPr lang="en-US" dirty="0"/>
              <a:t>Be sure and also eventually put them in document form to submit them as homework on or before Sunday.</a:t>
            </a:r>
          </a:p>
          <a:p>
            <a:pPr marL="0" indent="0">
              <a:buNone/>
            </a:pPr>
            <a:endParaRPr lang="en-US" dirty="0"/>
          </a:p>
          <a:p>
            <a:pPr marL="0" indent="0">
              <a:buNone/>
            </a:pPr>
            <a:r>
              <a:rPr lang="en-US" dirty="0"/>
              <a:t>Remember, the assignment is to attempt each problem.  The correct answer is not required to get full credit, but a full attempt is.  If you exhaust the minimum amount of time required to attempt the problem without a solution, there must have been some issues that popped up.  In this case, fully describe what these issues were, how they were addressed, what was learned in addressing them.  Basically, whether you arrived at a complete answer or not, use the slides to explain the path that you explored in that time.  I can’t tell how much this will help everyone in live session.  </a:t>
            </a:r>
          </a:p>
        </p:txBody>
      </p:sp>
    </p:spTree>
    <p:extLst>
      <p:ext uri="{BB962C8B-B14F-4D97-AF65-F5344CB8AC3E}">
        <p14:creationId xmlns:p14="http://schemas.microsoft.com/office/powerpoint/2010/main" val="15644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7445-6797-0C46-BCA2-A79900237E4D}"/>
              </a:ext>
            </a:extLst>
          </p:cNvPr>
          <p:cNvSpPr>
            <a:spLocks noGrp="1"/>
          </p:cNvSpPr>
          <p:nvPr>
            <p:ph type="title"/>
          </p:nvPr>
        </p:nvSpPr>
        <p:spPr/>
        <p:txBody>
          <a:bodyPr/>
          <a:lstStyle/>
          <a:p>
            <a:r>
              <a:rPr lang="en-US" dirty="0"/>
              <a:t>Question 1 (&lt; 2 hours)</a:t>
            </a:r>
          </a:p>
        </p:txBody>
      </p:sp>
      <p:pic>
        <p:nvPicPr>
          <p:cNvPr id="4" name="Picture 3">
            <a:extLst>
              <a:ext uri="{FF2B5EF4-FFF2-40B4-BE49-F238E27FC236}">
                <a16:creationId xmlns:a16="http://schemas.microsoft.com/office/drawing/2014/main" id="{AD4F5755-9B69-6648-9308-646792BB9A7C}"/>
              </a:ext>
            </a:extLst>
          </p:cNvPr>
          <p:cNvPicPr>
            <a:picLocks noChangeAspect="1"/>
          </p:cNvPicPr>
          <p:nvPr/>
        </p:nvPicPr>
        <p:blipFill>
          <a:blip r:embed="rId2"/>
          <a:stretch>
            <a:fillRect/>
          </a:stretch>
        </p:blipFill>
        <p:spPr>
          <a:xfrm>
            <a:off x="0" y="2442274"/>
            <a:ext cx="9144000" cy="1973451"/>
          </a:xfrm>
          <a:prstGeom prst="rect">
            <a:avLst/>
          </a:prstGeom>
        </p:spPr>
      </p:pic>
    </p:spTree>
    <p:extLst>
      <p:ext uri="{BB962C8B-B14F-4D97-AF65-F5344CB8AC3E}">
        <p14:creationId xmlns:p14="http://schemas.microsoft.com/office/powerpoint/2010/main" val="346037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1E44-8B19-8946-A638-F42836BD576D}"/>
              </a:ext>
            </a:extLst>
          </p:cNvPr>
          <p:cNvSpPr>
            <a:spLocks noGrp="1"/>
          </p:cNvSpPr>
          <p:nvPr>
            <p:ph type="title"/>
          </p:nvPr>
        </p:nvSpPr>
        <p:spPr/>
        <p:txBody>
          <a:bodyPr/>
          <a:lstStyle/>
          <a:p>
            <a:r>
              <a:rPr lang="en-US" dirty="0"/>
              <a:t>Question 2 (&lt; 2 hours)</a:t>
            </a:r>
          </a:p>
        </p:txBody>
      </p:sp>
      <p:pic>
        <p:nvPicPr>
          <p:cNvPr id="4" name="Picture 3">
            <a:extLst>
              <a:ext uri="{FF2B5EF4-FFF2-40B4-BE49-F238E27FC236}">
                <a16:creationId xmlns:a16="http://schemas.microsoft.com/office/drawing/2014/main" id="{17BEAA74-EED7-3549-903C-EA7304C57E53}"/>
              </a:ext>
            </a:extLst>
          </p:cNvPr>
          <p:cNvPicPr>
            <a:picLocks noChangeAspect="1"/>
          </p:cNvPicPr>
          <p:nvPr/>
        </p:nvPicPr>
        <p:blipFill>
          <a:blip r:embed="rId2"/>
          <a:stretch>
            <a:fillRect/>
          </a:stretch>
        </p:blipFill>
        <p:spPr>
          <a:xfrm>
            <a:off x="821987" y="1476583"/>
            <a:ext cx="7500026" cy="5225293"/>
          </a:xfrm>
          <a:prstGeom prst="rect">
            <a:avLst/>
          </a:prstGeom>
        </p:spPr>
      </p:pic>
    </p:spTree>
    <p:extLst>
      <p:ext uri="{BB962C8B-B14F-4D97-AF65-F5344CB8AC3E}">
        <p14:creationId xmlns:p14="http://schemas.microsoft.com/office/powerpoint/2010/main" val="135113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96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086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BD70-517B-5D4D-86C1-31A2BC34EFE2}"/>
              </a:ext>
            </a:extLst>
          </p:cNvPr>
          <p:cNvSpPr>
            <a:spLocks noGrp="1"/>
          </p:cNvSpPr>
          <p:nvPr>
            <p:ph type="title"/>
          </p:nvPr>
        </p:nvSpPr>
        <p:spPr/>
        <p:txBody>
          <a:bodyPr/>
          <a:lstStyle/>
          <a:p>
            <a:r>
              <a:rPr lang="en-US" dirty="0"/>
              <a:t>Takeaways and Questions (1 hour)</a:t>
            </a:r>
          </a:p>
        </p:txBody>
      </p:sp>
      <p:sp>
        <p:nvSpPr>
          <p:cNvPr id="3" name="Content Placeholder 2">
            <a:extLst>
              <a:ext uri="{FF2B5EF4-FFF2-40B4-BE49-F238E27FC236}">
                <a16:creationId xmlns:a16="http://schemas.microsoft.com/office/drawing/2014/main" id="{0D7BCD94-D7E1-5E42-8FDB-17A44C564689}"/>
              </a:ext>
            </a:extLst>
          </p:cNvPr>
          <p:cNvSpPr>
            <a:spLocks noGrp="1"/>
          </p:cNvSpPr>
          <p:nvPr>
            <p:ph idx="1"/>
          </p:nvPr>
        </p:nvSpPr>
        <p:spPr/>
        <p:txBody>
          <a:bodyPr/>
          <a:lstStyle/>
          <a:p>
            <a:r>
              <a:rPr lang="en-US" dirty="0"/>
              <a:t>Please remember to record you </a:t>
            </a:r>
            <a:r>
              <a:rPr lang="en-US" dirty="0" err="1"/>
              <a:t>takeways</a:t>
            </a:r>
            <a:r>
              <a:rPr lang="en-US" dirty="0"/>
              <a:t> and any questions you may have! </a:t>
            </a:r>
          </a:p>
        </p:txBody>
      </p:sp>
    </p:spTree>
    <p:extLst>
      <p:ext uri="{BB962C8B-B14F-4D97-AF65-F5344CB8AC3E}">
        <p14:creationId xmlns:p14="http://schemas.microsoft.com/office/powerpoint/2010/main" val="353199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3</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065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FD6-1494-6543-8EE5-9116F8713107}"/>
              </a:ext>
            </a:extLst>
          </p:cNvPr>
          <p:cNvSpPr>
            <a:spLocks noGrp="1"/>
          </p:cNvSpPr>
          <p:nvPr>
            <p:ph type="title"/>
          </p:nvPr>
        </p:nvSpPr>
        <p:spPr>
          <a:xfrm>
            <a:off x="628650" y="2447926"/>
            <a:ext cx="7886700" cy="1325563"/>
          </a:xfrm>
        </p:spPr>
        <p:txBody>
          <a:bodyPr/>
          <a:lstStyle/>
          <a:p>
            <a:pPr algn="ctr"/>
            <a:r>
              <a:rPr lang="en-US" dirty="0"/>
              <a:t>End Unit 6</a:t>
            </a:r>
            <a:br>
              <a:rPr lang="en-US" dirty="0"/>
            </a:br>
            <a:r>
              <a:rPr lang="en-US" dirty="0"/>
              <a:t>For Live Session Assignment</a:t>
            </a:r>
          </a:p>
        </p:txBody>
      </p:sp>
    </p:spTree>
    <p:extLst>
      <p:ext uri="{BB962C8B-B14F-4D97-AF65-F5344CB8AC3E}">
        <p14:creationId xmlns:p14="http://schemas.microsoft.com/office/powerpoint/2010/main" val="22338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216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628650" y="2407286"/>
            <a:ext cx="7886700" cy="1325563"/>
          </a:xfrm>
        </p:spPr>
        <p:txBody>
          <a:bodyPr/>
          <a:lstStyle/>
          <a:p>
            <a:pPr algn="ctr"/>
            <a:r>
              <a:rPr lang="en-US" dirty="0"/>
              <a:t>Quick Quiz Questions</a:t>
            </a:r>
          </a:p>
        </p:txBody>
      </p:sp>
    </p:spTree>
    <p:extLst>
      <p:ext uri="{BB962C8B-B14F-4D97-AF65-F5344CB8AC3E}">
        <p14:creationId xmlns:p14="http://schemas.microsoft.com/office/powerpoint/2010/main" val="114603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 (&lt;15</a:t>
            </a:r>
            <a:r>
              <a:rPr lang="en-US" i="1" dirty="0"/>
              <a:t> min)</a:t>
            </a:r>
            <a:endParaRPr lang="en-US" dirty="0"/>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304800" y="1568450"/>
            <a:ext cx="8534400" cy="3721100"/>
          </a:xfrm>
          <a:prstGeom prst="rect">
            <a:avLst/>
          </a:prstGeom>
        </p:spPr>
      </p:pic>
      <p:sp>
        <p:nvSpPr>
          <p:cNvPr id="3" name="Rectangle 2">
            <a:extLst>
              <a:ext uri="{FF2B5EF4-FFF2-40B4-BE49-F238E27FC236}">
                <a16:creationId xmlns:a16="http://schemas.microsoft.com/office/drawing/2014/main" id="{A73473D8-0F30-D64C-B65F-4169161575A7}"/>
              </a:ext>
            </a:extLst>
          </p:cNvPr>
          <p:cNvSpPr/>
          <p:nvPr/>
        </p:nvSpPr>
        <p:spPr>
          <a:xfrm>
            <a:off x="628650" y="3508513"/>
            <a:ext cx="593863" cy="43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38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 (&lt; 15 min)</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1209593" y="1690689"/>
            <a:ext cx="6724814" cy="4077813"/>
          </a:xfrm>
          <a:prstGeom prst="rect">
            <a:avLst/>
          </a:prstGeom>
        </p:spPr>
      </p:pic>
      <p:sp>
        <p:nvSpPr>
          <p:cNvPr id="4" name="Rectangle 3">
            <a:extLst>
              <a:ext uri="{FF2B5EF4-FFF2-40B4-BE49-F238E27FC236}">
                <a16:creationId xmlns:a16="http://schemas.microsoft.com/office/drawing/2014/main" id="{090E3E90-1B4F-0F4F-93FB-44BEB2CD4635}"/>
              </a:ext>
            </a:extLst>
          </p:cNvPr>
          <p:cNvSpPr/>
          <p:nvPr/>
        </p:nvSpPr>
        <p:spPr>
          <a:xfrm>
            <a:off x="1639957" y="5078896"/>
            <a:ext cx="655982" cy="68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93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 (&lt; 15 min)</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273050" y="1631950"/>
            <a:ext cx="8597900" cy="3594100"/>
          </a:xfrm>
          <a:prstGeom prst="rect">
            <a:avLst/>
          </a:prstGeom>
        </p:spPr>
      </p:pic>
      <p:sp>
        <p:nvSpPr>
          <p:cNvPr id="3" name="Rectangle 2">
            <a:extLst>
              <a:ext uri="{FF2B5EF4-FFF2-40B4-BE49-F238E27FC236}">
                <a16:creationId xmlns:a16="http://schemas.microsoft.com/office/drawing/2014/main" id="{D5E39657-3F0F-2442-A648-AE905DAE5057}"/>
              </a:ext>
            </a:extLst>
          </p:cNvPr>
          <p:cNvSpPr/>
          <p:nvPr/>
        </p:nvSpPr>
        <p:spPr>
          <a:xfrm>
            <a:off x="628650" y="3429000"/>
            <a:ext cx="474593" cy="3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4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 (&lt; 15 min)</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266700" y="1826097"/>
            <a:ext cx="8610600" cy="3556000"/>
          </a:xfrm>
          <a:prstGeom prst="rect">
            <a:avLst/>
          </a:prstGeom>
        </p:spPr>
      </p:pic>
      <p:sp>
        <p:nvSpPr>
          <p:cNvPr id="3" name="Rectangle 2">
            <a:extLst>
              <a:ext uri="{FF2B5EF4-FFF2-40B4-BE49-F238E27FC236}">
                <a16:creationId xmlns:a16="http://schemas.microsoft.com/office/drawing/2014/main" id="{79BD7F6D-BA91-0B4D-8E1A-F3184F86693A}"/>
              </a:ext>
            </a:extLst>
          </p:cNvPr>
          <p:cNvSpPr/>
          <p:nvPr/>
        </p:nvSpPr>
        <p:spPr>
          <a:xfrm>
            <a:off x="536713" y="4403035"/>
            <a:ext cx="516835" cy="387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25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1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Part 2</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1922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TotalTime>
  <Words>277</Words>
  <Application>Microsoft Macintosh PowerPoint</Application>
  <PresentationFormat>On-screen Show (4:3)</PresentationFormat>
  <Paragraphs>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6:  For Live Session Assignment</vt:lpstr>
      <vt:lpstr>Part 1</vt:lpstr>
      <vt:lpstr>Quick Quiz Questions</vt:lpstr>
      <vt:lpstr>Question 1 (&lt;15 min)</vt:lpstr>
      <vt:lpstr>Question 2 (&lt; 15 min)</vt:lpstr>
      <vt:lpstr>Question 3 (&lt; 15 min)</vt:lpstr>
      <vt:lpstr>Question 4 (&lt; 15 min)</vt:lpstr>
      <vt:lpstr>End Part 1</vt:lpstr>
      <vt:lpstr>Part 2</vt:lpstr>
      <vt:lpstr>Attempt Two Questions from the HW this Week!</vt:lpstr>
      <vt:lpstr>Question 1 (&lt; 2 hours)</vt:lpstr>
      <vt:lpstr>Question 2 (&lt; 2 hours)</vt:lpstr>
      <vt:lpstr>End Part 2</vt:lpstr>
      <vt:lpstr>Part 3</vt:lpstr>
      <vt:lpstr>Takeaways and Questions (1 hour)</vt:lpstr>
      <vt:lpstr>End Part 3</vt:lpstr>
      <vt:lpstr>End Unit 6 For Live Session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Goodwin, Ben</cp:lastModifiedBy>
  <cp:revision>16</cp:revision>
  <dcterms:created xsi:type="dcterms:W3CDTF">2020-01-26T13:33:07Z</dcterms:created>
  <dcterms:modified xsi:type="dcterms:W3CDTF">2020-09-28T04:44:46Z</dcterms:modified>
</cp:coreProperties>
</file>