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6"/>
  </p:notesMasterIdLst>
  <p:handoutMasterIdLst>
    <p:handoutMasterId r:id="rId7"/>
  </p:handoutMasterIdLst>
  <p:sldIdLst>
    <p:sldId id="256" r:id="rId2"/>
    <p:sldId id="257" r:id="rId3"/>
    <p:sldId id="258" r:id="rId4"/>
    <p:sldId id="259" r:id="rId5"/>
  </p:sldIdLst>
  <p:sldSz cx="12188825" cy="6858000"/>
  <p:notesSz cx="6950075" cy="9236075"/>
  <p:defaultTextStyle>
    <a:defPPr>
      <a:defRPr lang="en-US"/>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7055" userDrawn="1">
          <p15:clr>
            <a:srgbClr val="A4A3A4"/>
          </p15:clr>
        </p15:guide>
        <p15:guide id="10" orient="horz" pos="2208" userDrawn="1">
          <p15:clr>
            <a:srgbClr val="C35EA4"/>
          </p15:clr>
        </p15:guide>
      </p15:sldGuideLst>
    </p:ext>
    <p:ext uri="{2D200454-40CA-4A62-9FC3-DE9A4176ACB9}">
      <p15:notesGuideLst xmlns:p15="http://schemas.microsoft.com/office/powerpoint/2012/main">
        <p15:guide id="1" orient="horz" pos="2909" userDrawn="1">
          <p15:clr>
            <a:srgbClr val="A4A3A4"/>
          </p15:clr>
        </p15:guide>
        <p15:guide id="2" pos="219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0E0"/>
    <a:srgbClr val="4F3C05"/>
    <a:srgbClr val="E51D33"/>
    <a:srgbClr val="DAA600"/>
    <a:srgbClr val="B686DA"/>
    <a:srgbClr val="FFA7A7"/>
    <a:srgbClr val="F2A36E"/>
    <a:srgbClr val="5781C1"/>
    <a:srgbClr val="F7F7F7"/>
    <a:srgbClr val="7294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60233" autoAdjust="0"/>
  </p:normalViewPr>
  <p:slideViewPr>
    <p:cSldViewPr snapToGrid="0" showGuides="1">
      <p:cViewPr varScale="1">
        <p:scale>
          <a:sx n="97" d="100"/>
          <a:sy n="97" d="100"/>
        </p:scale>
        <p:origin x="216" y="864"/>
      </p:cViewPr>
      <p:guideLst>
        <p:guide pos="7055"/>
        <p:guide orient="horz" pos="2208"/>
      </p:guideLst>
    </p:cSldViewPr>
  </p:slideViewPr>
  <p:outlineViewPr>
    <p:cViewPr>
      <p:scale>
        <a:sx n="33" d="100"/>
        <a:sy n="33" d="100"/>
      </p:scale>
      <p:origin x="0" y="0"/>
    </p:cViewPr>
  </p:outlineViewPr>
  <p:notesTextViewPr>
    <p:cViewPr>
      <p:scale>
        <a:sx n="3" d="2"/>
        <a:sy n="3" d="2"/>
      </p:scale>
      <p:origin x="0" y="0"/>
    </p:cViewPr>
  </p:notesTextViewPr>
  <p:sorterViewPr>
    <p:cViewPr>
      <p:scale>
        <a:sx n="52" d="100"/>
        <a:sy n="52" d="100"/>
      </p:scale>
      <p:origin x="0" y="0"/>
    </p:cViewPr>
  </p:sorterViewPr>
  <p:notesViewPr>
    <p:cSldViewPr snapToGrid="0" showGuides="1">
      <p:cViewPr varScale="1">
        <p:scale>
          <a:sx n="71" d="100"/>
          <a:sy n="71" d="100"/>
        </p:scale>
        <p:origin x="2904" y="66"/>
      </p:cViewPr>
      <p:guideLst>
        <p:guide orient="horz" pos="2909"/>
        <p:guide pos="2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benjamingoodwin/Downloads/case_study_3_-_new_ad_revenu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Advertisers</a:t>
            </a:r>
            <a:r>
              <a:rPr lang="en-US" sz="2000" b="1" baseline="0"/>
              <a:t> are Getting More Sophisticated Sooner</a:t>
            </a:r>
            <a:endParaRPr lang="en-US" sz="2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2015</c:v>
          </c:tx>
          <c:spPr>
            <a:ln w="28575" cap="rnd">
              <a:solidFill>
                <a:schemeClr val="accent1"/>
              </a:solidFill>
              <a:round/>
            </a:ln>
            <a:effectLst/>
          </c:spPr>
          <c:marker>
            <c:symbol val="none"/>
          </c:marker>
          <c:val>
            <c:numRef>
              <c:f>Sheet1!$B$32:$B$47</c:f>
              <c:numCache>
                <c:formatCode>0%</c:formatCode>
                <c:ptCount val="16"/>
                <c:pt idx="0">
                  <c:v>0.15249999999999997</c:v>
                </c:pt>
                <c:pt idx="1">
                  <c:v>0.1875</c:v>
                </c:pt>
                <c:pt idx="2">
                  <c:v>0.19750000000000001</c:v>
                </c:pt>
                <c:pt idx="3">
                  <c:v>0.24</c:v>
                </c:pt>
                <c:pt idx="4">
                  <c:v>0.25</c:v>
                </c:pt>
                <c:pt idx="5">
                  <c:v>0.28500000000000003</c:v>
                </c:pt>
                <c:pt idx="6">
                  <c:v>0.30250000000000005</c:v>
                </c:pt>
                <c:pt idx="7">
                  <c:v>0.31500000000000006</c:v>
                </c:pt>
                <c:pt idx="8">
                  <c:v>0.33</c:v>
                </c:pt>
                <c:pt idx="9">
                  <c:v>0.33250000000000002</c:v>
                </c:pt>
                <c:pt idx="10">
                  <c:v>0.34250000000000003</c:v>
                </c:pt>
                <c:pt idx="11">
                  <c:v>0.37</c:v>
                </c:pt>
                <c:pt idx="12">
                  <c:v>0.4</c:v>
                </c:pt>
                <c:pt idx="13">
                  <c:v>0.435</c:v>
                </c:pt>
                <c:pt idx="14">
                  <c:v>0.44666666666666671</c:v>
                </c:pt>
                <c:pt idx="15">
                  <c:v>0.48</c:v>
                </c:pt>
              </c:numCache>
            </c:numRef>
          </c:val>
          <c:smooth val="0"/>
          <c:extLst>
            <c:ext xmlns:c16="http://schemas.microsoft.com/office/drawing/2014/chart" uri="{C3380CC4-5D6E-409C-BE32-E72D297353CC}">
              <c16:uniqueId val="{00000000-577B-4743-A962-1860C7247AF6}"/>
            </c:ext>
          </c:extLst>
        </c:ser>
        <c:ser>
          <c:idx val="1"/>
          <c:order val="1"/>
          <c:tx>
            <c:v>2016</c:v>
          </c:tx>
          <c:spPr>
            <a:ln w="28575" cap="rnd">
              <a:solidFill>
                <a:schemeClr val="accent2"/>
              </a:solidFill>
              <a:round/>
            </a:ln>
            <a:effectLst/>
          </c:spPr>
          <c:marker>
            <c:symbol val="none"/>
          </c:marker>
          <c:val>
            <c:numRef>
              <c:f>Sheet1!$C$32:$C$44</c:f>
              <c:numCache>
                <c:formatCode>0%</c:formatCode>
                <c:ptCount val="13"/>
                <c:pt idx="0">
                  <c:v>0.17499999999999999</c:v>
                </c:pt>
                <c:pt idx="1">
                  <c:v>0.21249999999999999</c:v>
                </c:pt>
                <c:pt idx="2">
                  <c:v>0.22749999999999998</c:v>
                </c:pt>
                <c:pt idx="3">
                  <c:v>0.23249999999999998</c:v>
                </c:pt>
                <c:pt idx="4">
                  <c:v>0.24249999999999999</c:v>
                </c:pt>
                <c:pt idx="5">
                  <c:v>0.25</c:v>
                </c:pt>
                <c:pt idx="6">
                  <c:v>0.27250000000000002</c:v>
                </c:pt>
                <c:pt idx="7">
                  <c:v>0.29750000000000004</c:v>
                </c:pt>
                <c:pt idx="8">
                  <c:v>0.31750000000000006</c:v>
                </c:pt>
                <c:pt idx="9">
                  <c:v>0.34500000000000003</c:v>
                </c:pt>
                <c:pt idx="10">
                  <c:v>0.37666666666666665</c:v>
                </c:pt>
                <c:pt idx="11">
                  <c:v>0.39500000000000002</c:v>
                </c:pt>
                <c:pt idx="12">
                  <c:v>0.42000000000000004</c:v>
                </c:pt>
              </c:numCache>
            </c:numRef>
          </c:val>
          <c:smooth val="0"/>
          <c:extLst>
            <c:ext xmlns:c16="http://schemas.microsoft.com/office/drawing/2014/chart" uri="{C3380CC4-5D6E-409C-BE32-E72D297353CC}">
              <c16:uniqueId val="{00000001-577B-4743-A962-1860C7247AF6}"/>
            </c:ext>
          </c:extLst>
        </c:ser>
        <c:ser>
          <c:idx val="2"/>
          <c:order val="2"/>
          <c:tx>
            <c:v>2017</c:v>
          </c:tx>
          <c:spPr>
            <a:ln w="28575" cap="rnd">
              <a:solidFill>
                <a:schemeClr val="accent3"/>
              </a:solidFill>
              <a:round/>
            </a:ln>
            <a:effectLst/>
          </c:spPr>
          <c:marker>
            <c:symbol val="none"/>
          </c:marker>
          <c:val>
            <c:numRef>
              <c:f>Sheet1!$D$32:$D$40</c:f>
              <c:numCache>
                <c:formatCode>0%</c:formatCode>
                <c:ptCount val="9"/>
                <c:pt idx="0">
                  <c:v>0.22499999999999998</c:v>
                </c:pt>
                <c:pt idx="1">
                  <c:v>0.24249999999999999</c:v>
                </c:pt>
                <c:pt idx="2">
                  <c:v>0.22999999999999998</c:v>
                </c:pt>
                <c:pt idx="3">
                  <c:v>0.255</c:v>
                </c:pt>
                <c:pt idx="4">
                  <c:v>0.28250000000000003</c:v>
                </c:pt>
                <c:pt idx="5">
                  <c:v>0.30750000000000005</c:v>
                </c:pt>
                <c:pt idx="6">
                  <c:v>0.32</c:v>
                </c:pt>
                <c:pt idx="7">
                  <c:v>0.34</c:v>
                </c:pt>
                <c:pt idx="8">
                  <c:v>0.39</c:v>
                </c:pt>
              </c:numCache>
            </c:numRef>
          </c:val>
          <c:smooth val="0"/>
          <c:extLst>
            <c:ext xmlns:c16="http://schemas.microsoft.com/office/drawing/2014/chart" uri="{C3380CC4-5D6E-409C-BE32-E72D297353CC}">
              <c16:uniqueId val="{00000002-577B-4743-A962-1860C7247AF6}"/>
            </c:ext>
          </c:extLst>
        </c:ser>
        <c:ser>
          <c:idx val="3"/>
          <c:order val="3"/>
          <c:tx>
            <c:v>2018</c:v>
          </c:tx>
          <c:spPr>
            <a:ln w="28575" cap="rnd">
              <a:solidFill>
                <a:schemeClr val="accent4"/>
              </a:solidFill>
              <a:round/>
            </a:ln>
            <a:effectLst/>
          </c:spPr>
          <c:marker>
            <c:symbol val="none"/>
          </c:marker>
          <c:val>
            <c:numRef>
              <c:f>Sheet1!$E$32:$E$36</c:f>
              <c:numCache>
                <c:formatCode>0%</c:formatCode>
                <c:ptCount val="5"/>
                <c:pt idx="0">
                  <c:v>0.25</c:v>
                </c:pt>
                <c:pt idx="1">
                  <c:v>0.30000000000000004</c:v>
                </c:pt>
                <c:pt idx="2">
                  <c:v>0.3066666666666667</c:v>
                </c:pt>
                <c:pt idx="3">
                  <c:v>0.33500000000000002</c:v>
                </c:pt>
                <c:pt idx="4">
                  <c:v>0.34</c:v>
                </c:pt>
              </c:numCache>
            </c:numRef>
          </c:val>
          <c:smooth val="0"/>
          <c:extLst>
            <c:ext xmlns:c16="http://schemas.microsoft.com/office/drawing/2014/chart" uri="{C3380CC4-5D6E-409C-BE32-E72D297353CC}">
              <c16:uniqueId val="{00000003-577B-4743-A962-1860C7247AF6}"/>
            </c:ext>
          </c:extLst>
        </c:ser>
        <c:ser>
          <c:idx val="4"/>
          <c:order val="4"/>
          <c:tx>
            <c:v>2019</c:v>
          </c:tx>
          <c:spPr>
            <a:ln w="28575" cap="rnd">
              <a:solidFill>
                <a:schemeClr val="accent5"/>
              </a:solidFill>
              <a:round/>
            </a:ln>
            <a:effectLst/>
          </c:spPr>
          <c:marker>
            <c:symbol val="none"/>
          </c:marker>
          <c:val>
            <c:numRef>
              <c:f>Sheet1!$F$32</c:f>
              <c:numCache>
                <c:formatCode>0%</c:formatCode>
                <c:ptCount val="1"/>
                <c:pt idx="0">
                  <c:v>0.28000000000000003</c:v>
                </c:pt>
              </c:numCache>
            </c:numRef>
          </c:val>
          <c:smooth val="0"/>
          <c:extLst>
            <c:ext xmlns:c16="http://schemas.microsoft.com/office/drawing/2014/chart" uri="{C3380CC4-5D6E-409C-BE32-E72D297353CC}">
              <c16:uniqueId val="{00000004-577B-4743-A962-1860C7247AF6}"/>
            </c:ext>
          </c:extLst>
        </c:ser>
        <c:dLbls>
          <c:showLegendKey val="0"/>
          <c:showVal val="0"/>
          <c:showCatName val="0"/>
          <c:showSerName val="0"/>
          <c:showPercent val="0"/>
          <c:showBubbleSize val="0"/>
        </c:dLbls>
        <c:smooth val="0"/>
        <c:axId val="287792896"/>
        <c:axId val="288330416"/>
      </c:lineChart>
      <c:catAx>
        <c:axId val="287792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b="1"/>
                  <a:t>Advertiser Age (years)</a:t>
                </a:r>
              </a:p>
            </c:rich>
          </c:tx>
          <c:layout>
            <c:manualLayout>
              <c:xMode val="edge"/>
              <c:yMode val="edge"/>
              <c:x val="0.39512084592145014"/>
              <c:y val="0.940204545454545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330416"/>
        <c:crosses val="autoZero"/>
        <c:auto val="1"/>
        <c:lblAlgn val="ctr"/>
        <c:lblOffset val="100"/>
        <c:noMultiLvlLbl val="0"/>
      </c:catAx>
      <c:valAx>
        <c:axId val="288330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b="1"/>
                  <a:t>Yearly % Revenue</a:t>
                </a:r>
              </a:p>
            </c:rich>
          </c:tx>
          <c:layout>
            <c:manualLayout>
              <c:xMode val="edge"/>
              <c:yMode val="edge"/>
              <c:x val="1.0574018126888218E-2"/>
              <c:y val="0.3651648174659985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792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1699" cy="463696"/>
          </a:xfrm>
          <a:prstGeom prst="rect">
            <a:avLst/>
          </a:prstGeom>
        </p:spPr>
        <p:txBody>
          <a:bodyPr vert="horz" lIns="91436" tIns="45718" rIns="91436" bIns="45718"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36768" y="1"/>
            <a:ext cx="3011699" cy="463696"/>
          </a:xfrm>
          <a:prstGeom prst="rect">
            <a:avLst/>
          </a:prstGeom>
        </p:spPr>
        <p:txBody>
          <a:bodyPr vert="horz" lIns="91436" tIns="45718" rIns="91436" bIns="45718" rtlCol="0"/>
          <a:lstStyle>
            <a:lvl1pPr algn="r">
              <a:defRPr sz="1200"/>
            </a:lvl1pPr>
          </a:lstStyle>
          <a:p>
            <a:fld id="{67F32F8B-429E-45D3-A6EF-7110C94B56DE}" type="datetimeFigureOut">
              <a:rPr lang="en-US" smtClean="0">
                <a:latin typeface="Arial" panose="020B0604020202020204" pitchFamily="34" charset="0"/>
              </a:rPr>
              <a:t>7/20/21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772380"/>
            <a:ext cx="3011699" cy="463696"/>
          </a:xfrm>
          <a:prstGeom prst="rect">
            <a:avLst/>
          </a:prstGeom>
        </p:spPr>
        <p:txBody>
          <a:bodyPr vert="horz" lIns="91436" tIns="45718" rIns="91436" bIns="45718"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36768" y="8772380"/>
            <a:ext cx="3011699" cy="463696"/>
          </a:xfrm>
          <a:prstGeom prst="rect">
            <a:avLst/>
          </a:prstGeom>
        </p:spPr>
        <p:txBody>
          <a:bodyPr vert="horz" lIns="91436" tIns="45718" rIns="91436" bIns="45718" rtlCol="0" anchor="b"/>
          <a:lstStyle>
            <a:lvl1pPr algn="r">
              <a:defRPr sz="1200"/>
            </a:lvl1pPr>
          </a:lstStyle>
          <a:p>
            <a:fld id="{D0A90A03-D856-401F-8EAD-377E18EE9FD0}"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514268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82663" y="290513"/>
            <a:ext cx="4984750" cy="2805112"/>
          </a:xfrm>
          <a:prstGeom prst="rect">
            <a:avLst/>
          </a:prstGeom>
          <a:noFill/>
          <a:ln w="12700">
            <a:solidFill>
              <a:prstClr val="black"/>
            </a:solidFill>
          </a:ln>
        </p:spPr>
        <p:txBody>
          <a:bodyPr vert="horz" lIns="92433" tIns="46216" rIns="92433" bIns="46216" rtlCol="0" anchor="ctr"/>
          <a:lstStyle/>
          <a:p>
            <a:endParaRPr lang="en-US" dirty="0"/>
          </a:p>
        </p:txBody>
      </p:sp>
      <p:sp>
        <p:nvSpPr>
          <p:cNvPr id="5" name="Notes Placeholder 4"/>
          <p:cNvSpPr>
            <a:spLocks noGrp="1"/>
          </p:cNvSpPr>
          <p:nvPr>
            <p:ph type="body" sz="quarter" idx="3"/>
          </p:nvPr>
        </p:nvSpPr>
        <p:spPr>
          <a:xfrm>
            <a:off x="222638" y="3238364"/>
            <a:ext cx="6504800" cy="5740537"/>
          </a:xfrm>
          <a:prstGeom prst="rect">
            <a:avLst/>
          </a:prstGeom>
        </p:spPr>
        <p:txBody>
          <a:bodyPr vert="horz" lIns="92433" tIns="46216" rIns="92433" bIns="46216"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6362700" y="8772669"/>
            <a:ext cx="585768" cy="463406"/>
          </a:xfrm>
          <a:prstGeom prst="rect">
            <a:avLst/>
          </a:prstGeom>
        </p:spPr>
        <p:txBody>
          <a:bodyPr vert="horz" lIns="92433" tIns="46216" rIns="92433" bIns="46216" rtlCol="0" anchor="b"/>
          <a:lstStyle>
            <a:lvl1pPr algn="r">
              <a:defRPr sz="1000">
                <a:latin typeface="Arial" panose="020B0604020202020204" pitchFamily="34" charset="0"/>
              </a:defRPr>
            </a:lvl1pPr>
          </a:lstStyle>
          <a:p>
            <a:fld id="{F42FCFFD-459B-4F74-BD48-8157E1337D42}" type="slidenum">
              <a:rPr lang="en-US" smtClean="0"/>
              <a:pPr/>
              <a:t>‹#›</a:t>
            </a:fld>
            <a:endParaRPr lang="en-US" dirty="0"/>
          </a:p>
        </p:txBody>
      </p:sp>
    </p:spTree>
    <p:extLst>
      <p:ext uri="{BB962C8B-B14F-4D97-AF65-F5344CB8AC3E}">
        <p14:creationId xmlns:p14="http://schemas.microsoft.com/office/powerpoint/2010/main" val="756588982"/>
      </p:ext>
    </p:extLst>
  </p:cSld>
  <p:clrMap bg1="lt1" tx1="dk1" bg2="lt2" tx2="dk2" accent1="accent1" accent2="accent2" accent3="accent3" accent4="accent4" accent5="accent5" accent6="accent6" hlink="hlink" folHlink="folHlink"/>
  <p:notesStyle>
    <a:lvl1pPr marL="0" algn="l" defTabSz="914240" rtl="0" eaLnBrk="1" latinLnBrk="0" hangingPunct="1">
      <a:defRPr sz="2400" kern="1200">
        <a:solidFill>
          <a:schemeClr val="tx1"/>
        </a:solidFill>
        <a:latin typeface="Arial" panose="020B0604020202020204" pitchFamily="34" charset="0"/>
        <a:ea typeface="+mn-ea"/>
        <a:cs typeface="+mn-cs"/>
      </a:defRPr>
    </a:lvl1pPr>
    <a:lvl2pPr marL="457120" algn="l" defTabSz="914240" rtl="0" eaLnBrk="1" latinLnBrk="0" hangingPunct="1">
      <a:defRPr sz="2400" kern="1200">
        <a:solidFill>
          <a:schemeClr val="tx1"/>
        </a:solidFill>
        <a:latin typeface="Arial" panose="020B0604020202020204" pitchFamily="34" charset="0"/>
        <a:ea typeface="+mn-ea"/>
        <a:cs typeface="+mn-cs"/>
      </a:defRPr>
    </a:lvl2pPr>
    <a:lvl3pPr marL="914240" algn="l" defTabSz="914240" rtl="0" eaLnBrk="1" latinLnBrk="0" hangingPunct="1">
      <a:defRPr sz="2400" kern="1200">
        <a:solidFill>
          <a:schemeClr val="tx1"/>
        </a:solidFill>
        <a:latin typeface="Arial" panose="020B0604020202020204" pitchFamily="34" charset="0"/>
        <a:ea typeface="+mn-ea"/>
        <a:cs typeface="+mn-cs"/>
      </a:defRPr>
    </a:lvl3pPr>
    <a:lvl4pPr marL="1371360" algn="l" defTabSz="914240" rtl="0" eaLnBrk="1" latinLnBrk="0" hangingPunct="1">
      <a:defRPr sz="2400" kern="1200">
        <a:solidFill>
          <a:schemeClr val="tx1"/>
        </a:solidFill>
        <a:latin typeface="Arial" panose="020B0604020202020204" pitchFamily="34" charset="0"/>
        <a:ea typeface="+mn-ea"/>
        <a:cs typeface="+mn-cs"/>
      </a:defRPr>
    </a:lvl4pPr>
    <a:lvl5pPr marL="1828480" algn="l" defTabSz="914240" rtl="0" eaLnBrk="1" latinLnBrk="0" hangingPunct="1">
      <a:defRPr sz="2400" kern="1200">
        <a:solidFill>
          <a:schemeClr val="tx1"/>
        </a:solidFill>
        <a:latin typeface="Arial" panose="020B0604020202020204" pitchFamily="34" charset="0"/>
        <a:ea typeface="+mn-ea"/>
        <a:cs typeface="+mn-cs"/>
      </a:defRPr>
    </a:lvl5pPr>
    <a:lvl6pPr marL="2285600" algn="l" defTabSz="914240" rtl="0" eaLnBrk="1" latinLnBrk="0" hangingPunct="1">
      <a:defRPr sz="1200" kern="1200">
        <a:solidFill>
          <a:schemeClr val="tx1"/>
        </a:solidFill>
        <a:latin typeface="+mn-lt"/>
        <a:ea typeface="+mn-ea"/>
        <a:cs typeface="+mn-cs"/>
      </a:defRPr>
    </a:lvl6pPr>
    <a:lvl7pPr marL="2742720" algn="l" defTabSz="914240" rtl="0" eaLnBrk="1" latinLnBrk="0" hangingPunct="1">
      <a:defRPr sz="1200" kern="1200">
        <a:solidFill>
          <a:schemeClr val="tx1"/>
        </a:solidFill>
        <a:latin typeface="+mn-lt"/>
        <a:ea typeface="+mn-ea"/>
        <a:cs typeface="+mn-cs"/>
      </a:defRPr>
    </a:lvl7pPr>
    <a:lvl8pPr marL="3199840" algn="l" defTabSz="914240" rtl="0" eaLnBrk="1" latinLnBrk="0" hangingPunct="1">
      <a:defRPr sz="1200" kern="1200">
        <a:solidFill>
          <a:schemeClr val="tx1"/>
        </a:solidFill>
        <a:latin typeface="+mn-lt"/>
        <a:ea typeface="+mn-ea"/>
        <a:cs typeface="+mn-cs"/>
      </a:defRPr>
    </a:lvl8pPr>
    <a:lvl9pPr marL="3656960" algn="l" defTabSz="91424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Title Slide Full Image">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bwMode="ltGray">
          <a:xfrm>
            <a:off x="5884" y="-3313"/>
            <a:ext cx="12182943" cy="6861313"/>
            <a:chOff x="4414" y="-2485"/>
            <a:chExt cx="9139587" cy="5145985"/>
          </a:xfrm>
        </p:grpSpPr>
        <p:pic>
          <p:nvPicPr>
            <p:cNvPr id="9" name="Picture 8">
              <a:extLst>
                <a:ext uri="{FF2B5EF4-FFF2-40B4-BE49-F238E27FC236}">
                  <a16:creationId xmlns:a16="http://schemas.microsoft.com/office/drawing/2014/main" id="{6D934819-4139-3B46-BA5D-0EB3E1812D2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bwMode="ltGray">
            <a:xfrm>
              <a:off x="4414" y="-2485"/>
              <a:ext cx="9139587" cy="5145985"/>
            </a:xfrm>
            <a:prstGeom prst="rect">
              <a:avLst/>
            </a:prstGeom>
          </p:spPr>
        </p:pic>
        <p:pic>
          <p:nvPicPr>
            <p:cNvPr id="10" name="Picture 9">
              <a:extLst>
                <a:ext uri="{FF2B5EF4-FFF2-40B4-BE49-F238E27FC236}">
                  <a16:creationId xmlns:a16="http://schemas.microsoft.com/office/drawing/2014/main" id="{81220BF2-3585-BC43-A835-8B871189137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ltGray">
            <a:xfrm>
              <a:off x="6696636" y="535220"/>
              <a:ext cx="2097110" cy="411836"/>
            </a:xfrm>
            <a:prstGeom prst="rect">
              <a:avLst/>
            </a:prstGeom>
          </p:spPr>
        </p:pic>
      </p:grpSp>
      <p:sp>
        <p:nvSpPr>
          <p:cNvPr id="15" name="Rectangle 14"/>
          <p:cNvSpPr/>
          <p:nvPr/>
        </p:nvSpPr>
        <p:spPr>
          <a:xfrm>
            <a:off x="8909538" y="1594407"/>
            <a:ext cx="221536" cy="265457"/>
          </a:xfrm>
          <a:prstGeom prst="rect">
            <a:avLst/>
          </a:prstGeom>
        </p:spPr>
        <p:txBody>
          <a:bodyPr wrap="none">
            <a:spAutoFit/>
          </a:bodyPr>
          <a:lstStyle/>
          <a:p>
            <a:r>
              <a:rPr lang="en-US" sz="1125" dirty="0">
                <a:solidFill>
                  <a:schemeClr val="bg1"/>
                </a:solidFill>
                <a:latin typeface="Arial" panose="020B0604020202020204" pitchFamily="34" charset="0"/>
                <a:cs typeface="Arial" panose="020B0604020202020204" pitchFamily="34" charset="0"/>
              </a:rPr>
              <a:t>|</a:t>
            </a:r>
            <a:endParaRPr lang="en-US" sz="1125" dirty="0">
              <a:solidFill>
                <a:schemeClr val="bg1"/>
              </a:solidFill>
            </a:endParaRPr>
          </a:p>
        </p:txBody>
      </p:sp>
      <p:sp>
        <p:nvSpPr>
          <p:cNvPr id="2" name="Title 1"/>
          <p:cNvSpPr>
            <a:spLocks noGrp="1"/>
          </p:cNvSpPr>
          <p:nvPr>
            <p:ph type="ctrTitle" hasCustomPrompt="1"/>
          </p:nvPr>
        </p:nvSpPr>
        <p:spPr bwMode="auto">
          <a:xfrm>
            <a:off x="742713" y="1"/>
            <a:ext cx="8561766" cy="1264831"/>
          </a:xfrm>
          <a:prstGeom prst="rect">
            <a:avLst/>
          </a:prstGeom>
        </p:spPr>
        <p:txBody>
          <a:bodyPr lIns="0" tIns="0" rIns="0" bIns="0" anchor="b">
            <a:noAutofit/>
          </a:bodyPr>
          <a:lstStyle>
            <a:lvl1pPr marL="0" algn="l" defTabSz="514350" rtl="0" eaLnBrk="1" latinLnBrk="0" hangingPunct="1">
              <a:lnSpc>
                <a:spcPct val="100000"/>
              </a:lnSpc>
              <a:spcBef>
                <a:spcPct val="0"/>
              </a:spcBef>
              <a:buNone/>
              <a:defRPr lang="en-US" sz="4000" b="1" kern="120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sp>
        <p:nvSpPr>
          <p:cNvPr id="3" name="Subtitle 2"/>
          <p:cNvSpPr>
            <a:spLocks noGrp="1"/>
          </p:cNvSpPr>
          <p:nvPr>
            <p:ph type="subTitle" idx="1" hasCustomPrompt="1"/>
          </p:nvPr>
        </p:nvSpPr>
        <p:spPr bwMode="auto">
          <a:xfrm>
            <a:off x="754782" y="1419606"/>
            <a:ext cx="8581739" cy="389740"/>
          </a:xfrm>
          <a:prstGeom prst="rect">
            <a:avLst/>
          </a:prstGeom>
        </p:spPr>
        <p:txBody>
          <a:bodyPr lIns="0" tIns="0" rIns="0" bIns="0" anchor="b">
            <a:noAutofit/>
          </a:bodyPr>
          <a:lstStyle>
            <a:lvl1pPr marL="0" indent="0" algn="l">
              <a:buNone/>
              <a:defRPr lang="en-US" sz="1800" b="1" kern="1200">
                <a:solidFill>
                  <a:schemeClr val="bg1"/>
                </a:solidFill>
                <a:latin typeface="Arial" panose="020B0604020202020204" pitchFamily="34" charset="0"/>
                <a:ea typeface="+mj-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add text</a:t>
            </a:r>
          </a:p>
        </p:txBody>
      </p:sp>
      <p:sp>
        <p:nvSpPr>
          <p:cNvPr id="6" name="Text Placeholder 5"/>
          <p:cNvSpPr>
            <a:spLocks noGrp="1"/>
          </p:cNvSpPr>
          <p:nvPr>
            <p:ph type="body" sz="quarter" idx="10" hasCustomPrompt="1"/>
          </p:nvPr>
        </p:nvSpPr>
        <p:spPr bwMode="auto">
          <a:xfrm>
            <a:off x="750888" y="1865895"/>
            <a:ext cx="8595160" cy="566020"/>
          </a:xfrm>
          <a:prstGeom prst="rect">
            <a:avLst/>
          </a:prstGeom>
        </p:spPr>
        <p:txBody>
          <a:bodyPr lIns="0" rIns="0" bIns="0" anchor="t">
            <a:normAutofit/>
          </a:bodyPr>
          <a:lstStyle>
            <a:lvl1pPr marL="0" indent="0">
              <a:buFontTx/>
              <a:buNone/>
              <a:defRPr sz="1200" i="1">
                <a:solidFill>
                  <a:schemeClr val="bg1"/>
                </a:solidFill>
              </a:defRPr>
            </a:lvl1pPr>
            <a:lvl2pPr marL="257175" indent="0">
              <a:buFontTx/>
              <a:buNone/>
              <a:defRPr/>
            </a:lvl2pPr>
            <a:lvl3pPr marL="514350" indent="0">
              <a:buFontTx/>
              <a:buNone/>
              <a:defRPr/>
            </a:lvl3pPr>
            <a:lvl4pPr marL="771525" indent="0">
              <a:buFontTx/>
              <a:buNone/>
              <a:defRPr/>
            </a:lvl4pPr>
            <a:lvl5pPr marL="1028700" indent="0">
              <a:buFontTx/>
              <a:buNone/>
              <a:defRPr/>
            </a:lvl5pPr>
          </a:lstStyle>
          <a:p>
            <a:pPr lvl="0"/>
            <a:r>
              <a:rPr lang="en-US" dirty="0"/>
              <a:t>Click to add text</a:t>
            </a:r>
          </a:p>
        </p:txBody>
      </p:sp>
      <p:cxnSp>
        <p:nvCxnSpPr>
          <p:cNvPr id="12" name="Straight Connector 11">
            <a:extLst>
              <a:ext uri="{FF2B5EF4-FFF2-40B4-BE49-F238E27FC236}">
                <a16:creationId xmlns:a16="http://schemas.microsoft.com/office/drawing/2014/main" id="{0C8D6EF0-D566-6845-AD87-0A792C660BA4}"/>
              </a:ext>
            </a:extLst>
          </p:cNvPr>
          <p:cNvCxnSpPr>
            <a:cxnSpLocks/>
          </p:cNvCxnSpPr>
          <p:nvPr/>
        </p:nvCxnSpPr>
        <p:spPr bwMode="auto">
          <a:xfrm>
            <a:off x="760413" y="1285504"/>
            <a:ext cx="45319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0931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479" userDrawn="1">
          <p15:clr>
            <a:srgbClr val="FBAE40"/>
          </p15:clr>
        </p15:guide>
        <p15:guide id="2" orient="horz" pos="4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White Section Break or 2 speaker title">
    <p:spTree>
      <p:nvGrpSpPr>
        <p:cNvPr id="1" name=""/>
        <p:cNvGrpSpPr/>
        <p:nvPr/>
      </p:nvGrpSpPr>
      <p:grpSpPr>
        <a:xfrm>
          <a:off x="0" y="0"/>
          <a:ext cx="0" cy="0"/>
          <a:chOff x="0" y="0"/>
          <a:chExt cx="0" cy="0"/>
        </a:xfrm>
      </p:grpSpPr>
      <p:sp>
        <p:nvSpPr>
          <p:cNvPr id="17" name="Text Placeholder 16"/>
          <p:cNvSpPr>
            <a:spLocks noGrp="1"/>
          </p:cNvSpPr>
          <p:nvPr>
            <p:ph type="body" sz="quarter" idx="14" hasCustomPrompt="1"/>
          </p:nvPr>
        </p:nvSpPr>
        <p:spPr>
          <a:xfrm>
            <a:off x="1523604" y="5333775"/>
            <a:ext cx="9141619" cy="650875"/>
          </a:xfrm>
          <a:prstGeom prst="rect">
            <a:avLst/>
          </a:prstGeom>
        </p:spPr>
        <p:txBody>
          <a:bodyPr lIns="0" rIns="0">
            <a:noAutofit/>
          </a:bodyPr>
          <a:lstStyle>
            <a:lvl1pPr marL="0" indent="0" algn="ctr">
              <a:buNone/>
              <a:defRPr lang="en-US" sz="2000" b="1" kern="1200" dirty="0" smtClean="0">
                <a:solidFill>
                  <a:srgbClr val="354CA1"/>
                </a:solidFill>
                <a:latin typeface="+mj-lt"/>
                <a:ea typeface="+mn-ea"/>
                <a:cs typeface="Arial" panose="020B0604020202020204" pitchFamily="34" charset="0"/>
              </a:defRPr>
            </a:lvl1pPr>
            <a:lvl2pPr marL="257175" indent="0">
              <a:buNone/>
              <a:defRPr lang="en-US" sz="1463" b="1" kern="1200" dirty="0" smtClean="0">
                <a:solidFill>
                  <a:srgbClr val="354CA1"/>
                </a:solidFill>
                <a:latin typeface="+mj-lt"/>
                <a:ea typeface="+mn-ea"/>
                <a:cs typeface="Arial" panose="020B0604020202020204" pitchFamily="34" charset="0"/>
              </a:defRPr>
            </a:lvl2pPr>
            <a:lvl3pPr marL="514350" indent="0">
              <a:buNone/>
              <a:defRPr lang="en-US" sz="1463" b="1" kern="1200" dirty="0" smtClean="0">
                <a:solidFill>
                  <a:srgbClr val="354CA1"/>
                </a:solidFill>
                <a:latin typeface="+mj-lt"/>
                <a:ea typeface="+mn-ea"/>
                <a:cs typeface="Arial" panose="020B0604020202020204" pitchFamily="34" charset="0"/>
              </a:defRPr>
            </a:lvl3pPr>
            <a:lvl4pPr marL="771525" indent="0">
              <a:buNone/>
              <a:defRPr lang="en-US" sz="1463" b="1" kern="1200" dirty="0" smtClean="0">
                <a:solidFill>
                  <a:srgbClr val="354CA1"/>
                </a:solidFill>
                <a:latin typeface="+mj-lt"/>
                <a:ea typeface="+mn-ea"/>
                <a:cs typeface="Arial" panose="020B0604020202020204" pitchFamily="34" charset="0"/>
              </a:defRPr>
            </a:lvl4pPr>
            <a:lvl5pPr marL="1028700" indent="0">
              <a:buNone/>
              <a:defRPr lang="en-US" sz="1463" b="1" kern="1200" dirty="0" smtClean="0">
                <a:solidFill>
                  <a:srgbClr val="354CA1"/>
                </a:solidFill>
                <a:latin typeface="+mj-lt"/>
                <a:ea typeface="+mn-ea"/>
                <a:cs typeface="Arial" panose="020B0604020202020204" pitchFamily="34" charset="0"/>
              </a:defRPr>
            </a:lvl5pPr>
          </a:lstStyle>
          <a:p>
            <a:pPr lvl="0"/>
            <a:r>
              <a:rPr lang="en-US" dirty="0"/>
              <a:t>Click to edit speaker name</a:t>
            </a:r>
          </a:p>
        </p:txBody>
      </p:sp>
      <p:sp>
        <p:nvSpPr>
          <p:cNvPr id="12"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1" y="619063"/>
            <a:ext cx="12188825" cy="1920939"/>
          </a:xfrm>
        </p:spPr>
        <p:txBody>
          <a:bodyPr lIns="0" rIns="0" anchor="b">
            <a:normAutofit/>
          </a:bodyPr>
          <a:lstStyle>
            <a:lvl1pPr algn="ctr">
              <a:spcBef>
                <a:spcPts val="0"/>
              </a:spcBef>
              <a:spcAft>
                <a:spcPts val="338"/>
              </a:spcAft>
              <a:defRPr lang="en-US" sz="3600" b="1" kern="1200" cap="none" spc="0" baseline="0" dirty="0">
                <a:solidFill>
                  <a:srgbClr val="CC0035"/>
                </a:solidFill>
                <a:latin typeface="Arial" panose="020B0604020202020204" pitchFamily="34" charset="0"/>
                <a:ea typeface="+mj-ea"/>
                <a:cs typeface="Arial" panose="020B0604020202020204" pitchFamily="34" charset="0"/>
              </a:defRPr>
            </a:lvl1pPr>
          </a:lstStyle>
          <a:p>
            <a:r>
              <a:rPr lang="en-US" dirty="0"/>
              <a:t>Click to add title/subtitle</a:t>
            </a:r>
          </a:p>
        </p:txBody>
      </p:sp>
      <p:cxnSp>
        <p:nvCxnSpPr>
          <p:cNvPr id="14" name="Straight Connector 13">
            <a:extLst>
              <a:ext uri="{FF2B5EF4-FFF2-40B4-BE49-F238E27FC236}">
                <a16:creationId xmlns:a16="http://schemas.microsoft.com/office/drawing/2014/main" id="{0684DAE3-1891-054F-8B7F-CF901DD56EFF}"/>
              </a:ext>
            </a:extLst>
          </p:cNvPr>
          <p:cNvCxnSpPr>
            <a:cxnSpLocks/>
          </p:cNvCxnSpPr>
          <p:nvPr/>
        </p:nvCxnSpPr>
        <p:spPr>
          <a:xfrm>
            <a:off x="647533" y="671267"/>
            <a:ext cx="10842866"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sp>
        <p:nvSpPr>
          <p:cNvPr id="9"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1523604" y="3792883"/>
            <a:ext cx="9141619" cy="650648"/>
          </a:xfrm>
          <a:prstGeom prst="rect">
            <a:avLst/>
          </a:prstGeom>
        </p:spPr>
        <p:txBody>
          <a:bodyPr lIns="0" rIns="0">
            <a:normAutofit/>
          </a:bodyPr>
          <a:lstStyle>
            <a:lvl1pPr marL="0" indent="0" algn="ctr">
              <a:spcBef>
                <a:spcPts val="0"/>
              </a:spcBef>
              <a:buNone/>
              <a:defRPr lang="en-US" sz="2000" b="1" kern="1200" dirty="0">
                <a:solidFill>
                  <a:srgbClr val="354CA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speaker name</a:t>
            </a:r>
          </a:p>
        </p:txBody>
      </p:sp>
      <p:sp>
        <p:nvSpPr>
          <p:cNvPr id="18" name="Text Placeholder 2"/>
          <p:cNvSpPr>
            <a:spLocks noGrp="1"/>
          </p:cNvSpPr>
          <p:nvPr>
            <p:ph type="body" sz="quarter" idx="12" hasCustomPrompt="1"/>
          </p:nvPr>
        </p:nvSpPr>
        <p:spPr>
          <a:xfrm>
            <a:off x="1523604" y="4443531"/>
            <a:ext cx="9141619" cy="501651"/>
          </a:xfrm>
          <a:prstGeom prst="rect">
            <a:avLst/>
          </a:prstGeom>
        </p:spPr>
        <p:txBody>
          <a:bodyPr lIns="0" rIns="0">
            <a:normAutofit/>
          </a:bodyPr>
          <a:lstStyle>
            <a:lvl1pPr marL="0" indent="0" algn="ctr">
              <a:buNone/>
              <a:defRPr sz="1400" i="1" baseline="0">
                <a:solidFill>
                  <a:schemeClr val="tx1"/>
                </a:solidFill>
              </a:defRPr>
            </a:lvl1pPr>
          </a:lstStyle>
          <a:p>
            <a:pPr lvl="0"/>
            <a:r>
              <a:rPr lang="en-US" dirty="0"/>
              <a:t>Click to add speaker title</a:t>
            </a:r>
          </a:p>
        </p:txBody>
      </p:sp>
      <p:sp>
        <p:nvSpPr>
          <p:cNvPr id="19" name="Text Placeholder 2"/>
          <p:cNvSpPr>
            <a:spLocks noGrp="1"/>
          </p:cNvSpPr>
          <p:nvPr>
            <p:ph type="body" sz="quarter" idx="15" hasCustomPrompt="1"/>
          </p:nvPr>
        </p:nvSpPr>
        <p:spPr>
          <a:xfrm>
            <a:off x="1523604" y="5981701"/>
            <a:ext cx="9141619" cy="501651"/>
          </a:xfrm>
          <a:prstGeom prst="rect">
            <a:avLst/>
          </a:prstGeom>
        </p:spPr>
        <p:txBody>
          <a:bodyPr lIns="0" rIns="0">
            <a:normAutofit/>
          </a:bodyPr>
          <a:lstStyle>
            <a:lvl1pPr marL="0" indent="0" algn="ctr">
              <a:buNone/>
              <a:defRPr sz="1400" i="1" baseline="0">
                <a:solidFill>
                  <a:schemeClr val="tx1"/>
                </a:solidFill>
              </a:defRPr>
            </a:lvl1pPr>
          </a:lstStyle>
          <a:p>
            <a:pPr lvl="0"/>
            <a:r>
              <a:rPr lang="en-US" dirty="0"/>
              <a:t>Click to add speaker title</a:t>
            </a:r>
          </a:p>
        </p:txBody>
      </p:sp>
      <p:grpSp>
        <p:nvGrpSpPr>
          <p:cNvPr id="10" name="Group 4"/>
          <p:cNvGrpSpPr>
            <a:grpSpLocks noChangeAspect="1"/>
          </p:cNvGrpSpPr>
          <p:nvPr userDrawn="1"/>
        </p:nvGrpSpPr>
        <p:grpSpPr bwMode="black">
          <a:xfrm>
            <a:off x="5557978" y="2856029"/>
            <a:ext cx="976799" cy="514129"/>
            <a:chOff x="1862" y="1719"/>
            <a:chExt cx="1889" cy="994"/>
          </a:xfrm>
          <a:solidFill>
            <a:schemeClr val="accent2"/>
          </a:solidFill>
        </p:grpSpPr>
        <p:sp>
          <p:nvSpPr>
            <p:cNvPr id="11"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42198207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4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eal Section Break">
    <p:bg>
      <p:bgPr>
        <a:solidFill>
          <a:schemeClr val="accent2"/>
        </a:solidFill>
        <a:effectLst/>
      </p:bgPr>
    </p:bg>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1523604" y="4118207"/>
            <a:ext cx="9141619" cy="650648"/>
          </a:xfrm>
          <a:prstGeom prst="rect">
            <a:avLst/>
          </a:prstGeom>
        </p:spPr>
        <p:txBody>
          <a:bodyPr>
            <a:normAutofit/>
          </a:bodyPr>
          <a:lstStyle>
            <a:lvl1pPr marL="0" indent="0" algn="ctr">
              <a:spcBef>
                <a:spcPts val="0"/>
              </a:spcBef>
              <a:spcAft>
                <a:spcPts val="338"/>
              </a:spcAft>
              <a:buNone/>
              <a:defRPr lang="en-US" sz="2000" b="1" kern="1200" dirty="0">
                <a:solidFill>
                  <a:schemeClr val="bg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speaker name</a:t>
            </a:r>
          </a:p>
        </p:txBody>
      </p:sp>
      <p:sp>
        <p:nvSpPr>
          <p:cNvPr id="9"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1" y="1127271"/>
            <a:ext cx="12188825" cy="1605339"/>
          </a:xfrm>
        </p:spPr>
        <p:txBody>
          <a:bodyPr anchor="b">
            <a:normAutofit/>
          </a:bodyPr>
          <a:lstStyle>
            <a:lvl1pPr algn="ctr">
              <a:spcBef>
                <a:spcPts val="0"/>
              </a:spcBef>
              <a:spcAft>
                <a:spcPts val="338"/>
              </a:spcAft>
              <a:defRPr lang="en-US" sz="3600" b="1" kern="1200" cap="none" spc="0" baseline="0" dirty="0">
                <a:solidFill>
                  <a:schemeClr val="bg1"/>
                </a:solidFill>
                <a:latin typeface="Arial" panose="020B0604020202020204" pitchFamily="34" charset="0"/>
                <a:ea typeface="+mj-ea"/>
                <a:cs typeface="Arial" panose="020B0604020202020204" pitchFamily="34" charset="0"/>
              </a:defRPr>
            </a:lvl1pPr>
          </a:lstStyle>
          <a:p>
            <a:r>
              <a:rPr lang="en-US" dirty="0"/>
              <a:t>Click to edit master title style</a:t>
            </a:r>
          </a:p>
        </p:txBody>
      </p:sp>
      <p:cxnSp>
        <p:nvCxnSpPr>
          <p:cNvPr id="15" name="Straight Connector 14">
            <a:extLst>
              <a:ext uri="{FF2B5EF4-FFF2-40B4-BE49-F238E27FC236}">
                <a16:creationId xmlns:a16="http://schemas.microsoft.com/office/drawing/2014/main" id="{0684DAE3-1891-054F-8B7F-CF901DD56EFF}"/>
              </a:ext>
            </a:extLst>
          </p:cNvPr>
          <p:cNvCxnSpPr>
            <a:cxnSpLocks/>
          </p:cNvCxnSpPr>
          <p:nvPr/>
        </p:nvCxnSpPr>
        <p:spPr>
          <a:xfrm>
            <a:off x="647533" y="671267"/>
            <a:ext cx="10842866"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
        <p:nvSpPr>
          <p:cNvPr id="11" name="Text Placeholder 2"/>
          <p:cNvSpPr>
            <a:spLocks noGrp="1"/>
          </p:cNvSpPr>
          <p:nvPr>
            <p:ph type="body" sz="quarter" idx="12" hasCustomPrompt="1"/>
          </p:nvPr>
        </p:nvSpPr>
        <p:spPr>
          <a:xfrm>
            <a:off x="1523604" y="4768851"/>
            <a:ext cx="9141619" cy="501651"/>
          </a:xfrm>
          <a:prstGeom prst="rect">
            <a:avLst/>
          </a:prstGeom>
        </p:spPr>
        <p:txBody>
          <a:bodyPr>
            <a:normAutofit/>
          </a:bodyPr>
          <a:lstStyle>
            <a:lvl1pPr marL="0" indent="0" algn="ctr">
              <a:buNone/>
              <a:defRPr sz="1400" i="1" baseline="0">
                <a:solidFill>
                  <a:schemeClr val="bg1"/>
                </a:solidFill>
              </a:defRPr>
            </a:lvl1pPr>
          </a:lstStyle>
          <a:p>
            <a:pPr lvl="0"/>
            <a:r>
              <a:rPr lang="en-US" dirty="0"/>
              <a:t>Click to add speaker title</a:t>
            </a:r>
          </a:p>
        </p:txBody>
      </p:sp>
      <p:grpSp>
        <p:nvGrpSpPr>
          <p:cNvPr id="7" name="Group 4"/>
          <p:cNvGrpSpPr>
            <a:grpSpLocks noChangeAspect="1"/>
          </p:cNvGrpSpPr>
          <p:nvPr userDrawn="1"/>
        </p:nvGrpSpPr>
        <p:grpSpPr bwMode="black">
          <a:xfrm>
            <a:off x="5557978" y="3202104"/>
            <a:ext cx="976799" cy="514129"/>
            <a:chOff x="1862" y="1719"/>
            <a:chExt cx="1889" cy="994"/>
          </a:xfrm>
          <a:solidFill>
            <a:schemeClr val="bg1"/>
          </a:solidFill>
        </p:grpSpPr>
        <p:sp>
          <p:nvSpPr>
            <p:cNvPr id="12"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9"/>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465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6824" userDrawn="1">
          <p15:clr>
            <a:srgbClr val="FBAE40"/>
          </p15:clr>
        </p15:guide>
        <p15:guide id="2" orient="horz"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83" y="960583"/>
            <a:ext cx="10512862" cy="5089236"/>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normAutofit/>
          </a:bodyPr>
          <a:lstStyle>
            <a:lvl1pPr>
              <a:defRPr sz="2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2706446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and Content Right Half">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0464" y="960583"/>
            <a:ext cx="5119307" cy="530352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6457175" y="256642"/>
            <a:ext cx="5071852" cy="411757"/>
          </a:xfrm>
        </p:spPr>
        <p:txBody>
          <a:bodyPr/>
          <a:lstStyle>
            <a:lvl1pPr>
              <a:defRPr>
                <a:latin typeface="+mj-lt"/>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0684DAE3-1891-054F-8B7F-CF901DD56EFF}"/>
              </a:ext>
            </a:extLst>
          </p:cNvPr>
          <p:cNvCxnSpPr>
            <a:cxnSpLocks/>
          </p:cNvCxnSpPr>
          <p:nvPr/>
        </p:nvCxnSpPr>
        <p:spPr>
          <a:xfrm>
            <a:off x="6457175" y="671267"/>
            <a:ext cx="5071852"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grpSp>
        <p:nvGrpSpPr>
          <p:cNvPr id="52" name="Group 4"/>
          <p:cNvGrpSpPr>
            <a:grpSpLocks noChangeAspect="1"/>
          </p:cNvGrpSpPr>
          <p:nvPr userDrawn="1"/>
        </p:nvGrpSpPr>
        <p:grpSpPr bwMode="gray">
          <a:xfrm>
            <a:off x="11460796" y="6126956"/>
            <a:ext cx="544758" cy="548640"/>
            <a:chOff x="4703" y="3389"/>
            <a:chExt cx="437" cy="440"/>
          </a:xfrm>
        </p:grpSpPr>
        <p:sp>
          <p:nvSpPr>
            <p:cNvPr id="53" name="Freeform 52"/>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40304321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 Left Half">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55" y="960583"/>
            <a:ext cx="5119307" cy="530352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57639" y="256642"/>
            <a:ext cx="5071852" cy="411757"/>
          </a:xfrm>
        </p:spPr>
        <p:txBody>
          <a:bodyPr/>
          <a:lstStyle>
            <a:lvl1pPr>
              <a:defRPr>
                <a:latin typeface="+mj-lt"/>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0684DAE3-1891-054F-8B7F-CF901DD56EFF}"/>
              </a:ext>
            </a:extLst>
          </p:cNvPr>
          <p:cNvCxnSpPr>
            <a:cxnSpLocks/>
          </p:cNvCxnSpPr>
          <p:nvPr/>
        </p:nvCxnSpPr>
        <p:spPr>
          <a:xfrm>
            <a:off x="585304" y="671267"/>
            <a:ext cx="5071852"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684DAE3-1891-054F-8B7F-CF901DD56EFF}"/>
              </a:ext>
            </a:extLst>
          </p:cNvPr>
          <p:cNvCxnSpPr>
            <a:cxnSpLocks/>
          </p:cNvCxnSpPr>
          <p:nvPr/>
        </p:nvCxnSpPr>
        <p:spPr>
          <a:xfrm>
            <a:off x="559084" y="671267"/>
            <a:ext cx="5073598"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grpSp>
        <p:nvGrpSpPr>
          <p:cNvPr id="53" name="Group 4"/>
          <p:cNvGrpSpPr>
            <a:grpSpLocks noChangeAspect="1"/>
          </p:cNvGrpSpPr>
          <p:nvPr userDrawn="1"/>
        </p:nvGrpSpPr>
        <p:grpSpPr bwMode="gray">
          <a:xfrm>
            <a:off x="183196" y="6126956"/>
            <a:ext cx="544758" cy="548640"/>
            <a:chOff x="4703" y="3389"/>
            <a:chExt cx="437" cy="440"/>
          </a:xfrm>
        </p:grpSpPr>
        <p:sp>
          <p:nvSpPr>
            <p:cNvPr id="54" name="Freeform 53"/>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95"/>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035303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and Content Right Half">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0464" y="960583"/>
            <a:ext cx="5119307" cy="5303520"/>
          </a:xfrm>
          <a:prstGeom prst="rect">
            <a:avLst/>
          </a:prstGeom>
        </p:spPr>
        <p:txBody>
          <a:bodyPr lIns="0" rIns="0" anchor="ctr"/>
          <a:lstStyle>
            <a:lvl1pPr>
              <a:spcAft>
                <a:spcPts val="1200"/>
              </a:spcAft>
              <a:defRPr>
                <a:solidFill>
                  <a:schemeClr val="bg1"/>
                </a:solidFill>
              </a:defRPr>
            </a:lvl1pPr>
            <a:lvl2pPr>
              <a:spcAft>
                <a:spcPts val="1200"/>
              </a:spcAft>
              <a:defRPr>
                <a:solidFill>
                  <a:schemeClr val="bg1"/>
                </a:solidFill>
              </a:defRPr>
            </a:lvl2pPr>
            <a:lvl3pPr>
              <a:spcAft>
                <a:spcPts val="1200"/>
              </a:spcAft>
              <a:defRPr>
                <a:solidFill>
                  <a:schemeClr val="bg1"/>
                </a:solidFill>
              </a:defRPr>
            </a:lvl3pPr>
            <a:lvl4pPr>
              <a:spcAft>
                <a:spcPts val="1200"/>
              </a:spcAft>
              <a:defRPr>
                <a:solidFill>
                  <a:schemeClr val="bg1"/>
                </a:solidFill>
              </a:defRPr>
            </a:lvl4pPr>
            <a:lvl5pPr>
              <a:spcAft>
                <a:spcPts val="12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6457175" y="256642"/>
            <a:ext cx="5071852" cy="411757"/>
          </a:xfrm>
        </p:spPr>
        <p:txBody>
          <a:bodyPr/>
          <a:lstStyle>
            <a:lvl1pPr>
              <a:defRPr>
                <a:solidFill>
                  <a:schemeClr val="bg1"/>
                </a:solidFill>
                <a:latin typeface="+mj-lt"/>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0684DAE3-1891-054F-8B7F-CF901DD56EFF}"/>
              </a:ext>
            </a:extLst>
          </p:cNvPr>
          <p:cNvCxnSpPr>
            <a:cxnSpLocks/>
          </p:cNvCxnSpPr>
          <p:nvPr/>
        </p:nvCxnSpPr>
        <p:spPr>
          <a:xfrm>
            <a:off x="6457175" y="671267"/>
            <a:ext cx="5071852"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nvGrpSpPr>
          <p:cNvPr id="52" name="Group 4"/>
          <p:cNvGrpSpPr>
            <a:grpSpLocks noChangeAspect="1"/>
          </p:cNvGrpSpPr>
          <p:nvPr userDrawn="1"/>
        </p:nvGrpSpPr>
        <p:grpSpPr bwMode="gray">
          <a:xfrm>
            <a:off x="11460796" y="6126956"/>
            <a:ext cx="544758" cy="548640"/>
            <a:chOff x="4703" y="3389"/>
            <a:chExt cx="437" cy="440"/>
          </a:xfrm>
        </p:grpSpPr>
        <p:sp>
          <p:nvSpPr>
            <p:cNvPr id="53" name="Freeform 52"/>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209370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Title and Content Left Half">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55" y="960583"/>
            <a:ext cx="5119307" cy="5303520"/>
          </a:xfrm>
          <a:prstGeom prst="rect">
            <a:avLst/>
          </a:prstGeom>
        </p:spPr>
        <p:txBody>
          <a:bodyPr lIns="0" rIns="0" anchor="ctr"/>
          <a:lstStyle>
            <a:lvl1pPr>
              <a:spcAft>
                <a:spcPts val="1200"/>
              </a:spcAft>
              <a:defRPr>
                <a:solidFill>
                  <a:schemeClr val="bg1"/>
                </a:solidFill>
              </a:defRPr>
            </a:lvl1pPr>
            <a:lvl2pPr>
              <a:spcAft>
                <a:spcPts val="1200"/>
              </a:spcAft>
              <a:defRPr>
                <a:solidFill>
                  <a:schemeClr val="bg1"/>
                </a:solidFill>
              </a:defRPr>
            </a:lvl2pPr>
            <a:lvl3pPr>
              <a:spcAft>
                <a:spcPts val="1200"/>
              </a:spcAft>
              <a:defRPr>
                <a:solidFill>
                  <a:schemeClr val="bg1"/>
                </a:solidFill>
              </a:defRPr>
            </a:lvl3pPr>
            <a:lvl4pPr>
              <a:spcAft>
                <a:spcPts val="1200"/>
              </a:spcAft>
              <a:defRPr>
                <a:solidFill>
                  <a:schemeClr val="bg1"/>
                </a:solidFill>
              </a:defRPr>
            </a:lvl4pPr>
            <a:lvl5pPr>
              <a:spcAft>
                <a:spcPts val="12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57639" y="256642"/>
            <a:ext cx="5071852" cy="411757"/>
          </a:xfrm>
        </p:spPr>
        <p:txBody>
          <a:bodyPr/>
          <a:lstStyle>
            <a:lvl1pPr>
              <a:defRPr>
                <a:solidFill>
                  <a:schemeClr val="bg1"/>
                </a:solidFill>
                <a:latin typeface="+mj-lt"/>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0684DAE3-1891-054F-8B7F-CF901DD56EFF}"/>
              </a:ext>
            </a:extLst>
          </p:cNvPr>
          <p:cNvCxnSpPr>
            <a:cxnSpLocks/>
          </p:cNvCxnSpPr>
          <p:nvPr/>
        </p:nvCxnSpPr>
        <p:spPr>
          <a:xfrm>
            <a:off x="585304" y="671267"/>
            <a:ext cx="5071852"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684DAE3-1891-054F-8B7F-CF901DD56EFF}"/>
              </a:ext>
            </a:extLst>
          </p:cNvPr>
          <p:cNvCxnSpPr>
            <a:cxnSpLocks/>
          </p:cNvCxnSpPr>
          <p:nvPr/>
        </p:nvCxnSpPr>
        <p:spPr>
          <a:xfrm>
            <a:off x="559084" y="671267"/>
            <a:ext cx="5073598"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nvGrpSpPr>
          <p:cNvPr id="53" name="Group 4"/>
          <p:cNvGrpSpPr>
            <a:grpSpLocks noChangeAspect="1"/>
          </p:cNvGrpSpPr>
          <p:nvPr userDrawn="1"/>
        </p:nvGrpSpPr>
        <p:grpSpPr bwMode="gray">
          <a:xfrm>
            <a:off x="183196" y="6126956"/>
            <a:ext cx="544758" cy="548640"/>
            <a:chOff x="4703" y="3389"/>
            <a:chExt cx="437" cy="440"/>
          </a:xfrm>
        </p:grpSpPr>
        <p:sp>
          <p:nvSpPr>
            <p:cNvPr id="54" name="Freeform 53"/>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5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56"/>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95"/>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0371069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392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ue Title and Content">
    <p:bg>
      <p:bgPr>
        <a:solidFill>
          <a:schemeClr val="accent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0684DAE3-1891-054F-8B7F-CF901DD56EFF}"/>
              </a:ext>
            </a:extLst>
          </p:cNvPr>
          <p:cNvCxnSpPr>
            <a:cxnSpLocks/>
          </p:cNvCxnSpPr>
          <p:nvPr/>
        </p:nvCxnSpPr>
        <p:spPr>
          <a:xfrm>
            <a:off x="571355" y="671267"/>
            <a:ext cx="10969941"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
        <p:nvSpPr>
          <p:cNvPr id="6" name="Content Placeholder 2"/>
          <p:cNvSpPr>
            <a:spLocks noGrp="1"/>
          </p:cNvSpPr>
          <p:nvPr>
            <p:ph idx="10"/>
          </p:nvPr>
        </p:nvSpPr>
        <p:spPr>
          <a:xfrm>
            <a:off x="837983" y="960583"/>
            <a:ext cx="10512862" cy="5089236"/>
          </a:xfrm>
          <a:prstGeom prst="rect">
            <a:avLst/>
          </a:prstGeom>
        </p:spPr>
        <p:txBody>
          <a:bodyPr lIns="0" rIns="0" anchor="ctr"/>
          <a:lstStyle>
            <a:lvl1pPr>
              <a:spcAft>
                <a:spcPts val="1200"/>
              </a:spcAft>
              <a:defRPr>
                <a:solidFill>
                  <a:schemeClr val="bg1"/>
                </a:solidFill>
              </a:defRPr>
            </a:lvl1pPr>
            <a:lvl2pPr>
              <a:spcAft>
                <a:spcPts val="1200"/>
              </a:spcAft>
              <a:defRPr>
                <a:solidFill>
                  <a:schemeClr val="bg1"/>
                </a:solidFill>
              </a:defRPr>
            </a:lvl2pPr>
            <a:lvl3pPr>
              <a:spcAft>
                <a:spcPts val="1200"/>
              </a:spcAft>
              <a:defRPr>
                <a:solidFill>
                  <a:schemeClr val="bg1"/>
                </a:solidFill>
              </a:defRPr>
            </a:lvl3pPr>
            <a:lvl4pPr>
              <a:spcAft>
                <a:spcPts val="1200"/>
              </a:spcAft>
              <a:defRPr>
                <a:solidFill>
                  <a:schemeClr val="bg1"/>
                </a:solidFill>
              </a:defRPr>
            </a:lvl4pPr>
            <a:lvl5pPr>
              <a:spcAft>
                <a:spcPts val="12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6635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d Title and Content">
    <p:bg>
      <p:bgPr>
        <a:solidFill>
          <a:srgbClr val="CC0035"/>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59084" y="256642"/>
            <a:ext cx="10969944" cy="411757"/>
          </a:xfrm>
        </p:spPr>
        <p:txBody>
          <a:bodyPr/>
          <a:lstStyle>
            <a:lvl1pPr>
              <a:defRPr>
                <a:solidFill>
                  <a:schemeClr val="bg1"/>
                </a:solidFill>
              </a:defRPr>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0684DAE3-1891-054F-8B7F-CF901DD56EFF}"/>
              </a:ext>
            </a:extLst>
          </p:cNvPr>
          <p:cNvCxnSpPr>
            <a:cxnSpLocks/>
          </p:cNvCxnSpPr>
          <p:nvPr/>
        </p:nvCxnSpPr>
        <p:spPr>
          <a:xfrm>
            <a:off x="559084" y="671267"/>
            <a:ext cx="10969944"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sp>
        <p:nvSpPr>
          <p:cNvPr id="5" name="Content Placeholder 2"/>
          <p:cNvSpPr>
            <a:spLocks noGrp="1"/>
          </p:cNvSpPr>
          <p:nvPr>
            <p:ph idx="1"/>
          </p:nvPr>
        </p:nvSpPr>
        <p:spPr>
          <a:xfrm>
            <a:off x="837983" y="960583"/>
            <a:ext cx="10512862" cy="5089236"/>
          </a:xfrm>
          <a:prstGeom prst="rect">
            <a:avLst/>
          </a:prstGeom>
        </p:spPr>
        <p:txBody>
          <a:bodyPr lIns="0" rIns="0" anchor="ctr"/>
          <a:lstStyle>
            <a:lvl1pPr>
              <a:spcAft>
                <a:spcPts val="1200"/>
              </a:spcAft>
              <a:defRPr>
                <a:solidFill>
                  <a:schemeClr val="bg1"/>
                </a:solidFill>
              </a:defRPr>
            </a:lvl1pPr>
            <a:lvl2pPr>
              <a:spcAft>
                <a:spcPts val="1200"/>
              </a:spcAft>
              <a:defRPr>
                <a:solidFill>
                  <a:schemeClr val="bg1"/>
                </a:solidFill>
              </a:defRPr>
            </a:lvl2pPr>
            <a:lvl3pPr>
              <a:spcAft>
                <a:spcPts val="1200"/>
              </a:spcAft>
              <a:defRPr>
                <a:solidFill>
                  <a:schemeClr val="bg1"/>
                </a:solidFill>
              </a:defRPr>
            </a:lvl3pPr>
            <a:lvl4pPr>
              <a:spcAft>
                <a:spcPts val="1200"/>
              </a:spcAft>
              <a:defRPr>
                <a:solidFill>
                  <a:schemeClr val="bg1"/>
                </a:solidFill>
              </a:defRPr>
            </a:lvl4pPr>
            <a:lvl5pPr>
              <a:spcAft>
                <a:spcPts val="12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71359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Yellow Title and Content">
    <p:bg>
      <p:bgPr>
        <a:solidFill>
          <a:schemeClr val="accent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Content Placeholder 2"/>
          <p:cNvSpPr>
            <a:spLocks noGrp="1"/>
          </p:cNvSpPr>
          <p:nvPr>
            <p:ph idx="1"/>
          </p:nvPr>
        </p:nvSpPr>
        <p:spPr>
          <a:xfrm>
            <a:off x="837983" y="960583"/>
            <a:ext cx="10512862" cy="5089236"/>
          </a:xfrm>
          <a:prstGeom prst="rect">
            <a:avLst/>
          </a:prstGeom>
        </p:spPr>
        <p:txBody>
          <a:bodyPr lIns="0" rIns="0" anchor="ctr"/>
          <a:lstStyle>
            <a:lvl1pPr>
              <a:spcAft>
                <a:spcPts val="1200"/>
              </a:spcAft>
              <a:defRPr>
                <a:solidFill>
                  <a:schemeClr val="tx1"/>
                </a:solidFill>
              </a:defRPr>
            </a:lvl1pPr>
            <a:lvl2pPr>
              <a:spcAft>
                <a:spcPts val="1200"/>
              </a:spcAft>
              <a:defRPr>
                <a:solidFill>
                  <a:schemeClr val="tx1"/>
                </a:solidFill>
              </a:defRPr>
            </a:lvl2pPr>
            <a:lvl3pPr>
              <a:spcAft>
                <a:spcPts val="1200"/>
              </a:spcAft>
              <a:defRPr>
                <a:solidFill>
                  <a:schemeClr val="tx1"/>
                </a:solidFill>
              </a:defRPr>
            </a:lvl3pPr>
            <a:lvl4pPr>
              <a:spcAft>
                <a:spcPts val="1200"/>
              </a:spcAft>
              <a:defRPr>
                <a:solidFill>
                  <a:schemeClr val="tx1"/>
                </a:solidFill>
              </a:defRPr>
            </a:lvl4pPr>
            <a:lvl5pPr>
              <a:spcAft>
                <a:spcPts val="12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06834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Half Image 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39248"/>
          <a:stretch/>
        </p:blipFill>
        <p:spPr>
          <a:xfrm>
            <a:off x="7472003" y="5414264"/>
            <a:ext cx="1896481" cy="609600"/>
          </a:xfrm>
          <a:prstGeom prst="rect">
            <a:avLst/>
          </a:prstGeom>
        </p:spPr>
      </p:pic>
      <p:sp>
        <p:nvSpPr>
          <p:cNvPr id="12" name="Title 11"/>
          <p:cNvSpPr>
            <a:spLocks noGrp="1"/>
          </p:cNvSpPr>
          <p:nvPr>
            <p:ph type="title" hasCustomPrompt="1"/>
          </p:nvPr>
        </p:nvSpPr>
        <p:spPr>
          <a:xfrm>
            <a:off x="7427151" y="541767"/>
            <a:ext cx="4573658" cy="2466975"/>
          </a:xfrm>
          <a:prstGeom prst="rect">
            <a:avLst/>
          </a:prstGeom>
        </p:spPr>
        <p:txBody>
          <a:bodyPr lIns="0" tIns="0" rIns="0" bIns="0" anchor="b">
            <a:normAutofit/>
          </a:bodyPr>
          <a:lstStyle>
            <a:lvl1pPr marL="0" algn="l" defTabSz="514350" rtl="0" eaLnBrk="1" latinLnBrk="0" hangingPunct="1">
              <a:lnSpc>
                <a:spcPct val="100000"/>
              </a:lnSpc>
              <a:spcBef>
                <a:spcPct val="0"/>
              </a:spcBef>
              <a:buNone/>
              <a:defRPr lang="en-US" sz="3600" b="1" kern="1200" dirty="0">
                <a:solidFill>
                  <a:srgbClr val="CC0035"/>
                </a:solidFill>
                <a:latin typeface="Arial" panose="020B0604020202020204" pitchFamily="34" charset="0"/>
                <a:ea typeface="+mj-ea"/>
                <a:cs typeface="Arial" panose="020B0604020202020204" pitchFamily="34" charset="0"/>
              </a:defRPr>
            </a:lvl1pPr>
          </a:lstStyle>
          <a:p>
            <a:r>
              <a:rPr lang="en-US" dirty="0"/>
              <a:t>Click to add title</a:t>
            </a:r>
          </a:p>
        </p:txBody>
      </p:sp>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42368"/>
          <a:stretch/>
        </p:blipFill>
        <p:spPr bwMode="ltGray">
          <a:xfrm>
            <a:off x="2" y="4"/>
            <a:ext cx="7021271" cy="6861313"/>
          </a:xfrm>
          <a:prstGeom prst="rect">
            <a:avLst/>
          </a:prstGeom>
        </p:spPr>
      </p:pic>
      <p:cxnSp>
        <p:nvCxnSpPr>
          <p:cNvPr id="11" name="Straight Connector 10">
            <a:extLst>
              <a:ext uri="{FF2B5EF4-FFF2-40B4-BE49-F238E27FC236}">
                <a16:creationId xmlns:a16="http://schemas.microsoft.com/office/drawing/2014/main" id="{ED318A14-49B3-034F-A276-8010F8A0BEB7}"/>
              </a:ext>
            </a:extLst>
          </p:cNvPr>
          <p:cNvCxnSpPr>
            <a:cxnSpLocks/>
          </p:cNvCxnSpPr>
          <p:nvPr/>
        </p:nvCxnSpPr>
        <p:spPr>
          <a:xfrm>
            <a:off x="7585888" y="3907784"/>
            <a:ext cx="467723"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2E785B-EFA0-2246-ADCC-47C18D9DE906}"/>
              </a:ext>
            </a:extLst>
          </p:cNvPr>
          <p:cNvCxnSpPr>
            <a:cxnSpLocks/>
          </p:cNvCxnSpPr>
          <p:nvPr/>
        </p:nvCxnSpPr>
        <p:spPr>
          <a:xfrm>
            <a:off x="7585888" y="3125439"/>
            <a:ext cx="4677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2" hasCustomPrompt="1"/>
          </p:nvPr>
        </p:nvSpPr>
        <p:spPr>
          <a:xfrm>
            <a:off x="7427564" y="3137018"/>
            <a:ext cx="4570809" cy="730239"/>
          </a:xfrm>
          <a:prstGeom prst="rect">
            <a:avLst/>
          </a:prstGeom>
        </p:spPr>
        <p:txBody>
          <a:bodyPr vert="horz" lIns="0" tIns="0" rIns="0" bIns="0" rtlCol="0" anchor="ctr">
            <a:noAutofit/>
          </a:bodyPr>
          <a:lstStyle>
            <a:lvl1pPr>
              <a:spcAft>
                <a:spcPts val="0"/>
              </a:spcAft>
              <a:buFontTx/>
              <a:buNone/>
              <a:defRPr lang="en-US" b="1"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3" name="Text Placeholder 2"/>
          <p:cNvSpPr>
            <a:spLocks noGrp="1"/>
          </p:cNvSpPr>
          <p:nvPr>
            <p:ph type="body" sz="quarter" idx="13" hasCustomPrompt="1"/>
          </p:nvPr>
        </p:nvSpPr>
        <p:spPr>
          <a:xfrm>
            <a:off x="7427564" y="3956167"/>
            <a:ext cx="4570809" cy="1015887"/>
          </a:xfrm>
          <a:prstGeom prst="rect">
            <a:avLst/>
          </a:prstGeom>
        </p:spPr>
        <p:txBody>
          <a:bodyPr vert="horz" lIns="0" tIns="0" rIns="0" bIns="0" rtlCol="0" anchor="ctr">
            <a:noAutofit/>
          </a:bodyPr>
          <a:lstStyle>
            <a:lvl1pPr>
              <a:spcAft>
                <a:spcPts val="0"/>
              </a:spcAft>
              <a:buFontTx/>
              <a:buNone/>
              <a:defRPr lang="en-US" sz="1800" b="0"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Tree>
    <p:extLst>
      <p:ext uri="{BB962C8B-B14F-4D97-AF65-F5344CB8AC3E}">
        <p14:creationId xmlns:p14="http://schemas.microsoft.com/office/powerpoint/2010/main" val="3380777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l Title and Content">
    <p:bg>
      <p:bgPr>
        <a:solidFill>
          <a:srgbClr val="59C3C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0684DAE3-1891-054F-8B7F-CF901DD56EFF}"/>
              </a:ext>
            </a:extLst>
          </p:cNvPr>
          <p:cNvCxnSpPr>
            <a:cxnSpLocks/>
          </p:cNvCxnSpPr>
          <p:nvPr/>
        </p:nvCxnSpPr>
        <p:spPr>
          <a:xfrm>
            <a:off x="584049" y="671267"/>
            <a:ext cx="10982638"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sp>
        <p:nvSpPr>
          <p:cNvPr id="5" name="Content Placeholder 2"/>
          <p:cNvSpPr>
            <a:spLocks noGrp="1"/>
          </p:cNvSpPr>
          <p:nvPr>
            <p:ph idx="1"/>
          </p:nvPr>
        </p:nvSpPr>
        <p:spPr>
          <a:xfrm>
            <a:off x="837983" y="960583"/>
            <a:ext cx="10512862" cy="5089236"/>
          </a:xfrm>
          <a:prstGeom prst="rect">
            <a:avLst/>
          </a:prstGeom>
        </p:spPr>
        <p:txBody>
          <a:bodyPr lIns="0" rIns="0" anchor="ctr"/>
          <a:lstStyle>
            <a:lvl1pPr>
              <a:spcAft>
                <a:spcPts val="1200"/>
              </a:spcAft>
              <a:defRPr>
                <a:solidFill>
                  <a:schemeClr val="tx1"/>
                </a:solidFill>
              </a:defRPr>
            </a:lvl1pPr>
            <a:lvl2pPr>
              <a:spcAft>
                <a:spcPts val="1200"/>
              </a:spcAft>
              <a:defRPr>
                <a:solidFill>
                  <a:schemeClr val="tx1"/>
                </a:solidFill>
              </a:defRPr>
            </a:lvl2pPr>
            <a:lvl3pPr>
              <a:spcAft>
                <a:spcPts val="1200"/>
              </a:spcAft>
              <a:defRPr>
                <a:solidFill>
                  <a:schemeClr val="tx1"/>
                </a:solidFill>
              </a:defRPr>
            </a:lvl3pPr>
            <a:lvl4pPr>
              <a:spcAft>
                <a:spcPts val="1200"/>
              </a:spcAft>
              <a:defRPr>
                <a:solidFill>
                  <a:schemeClr val="tx1"/>
                </a:solidFill>
              </a:defRPr>
            </a:lvl4pPr>
            <a:lvl5pPr>
              <a:spcAft>
                <a:spcPts val="12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82079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2"/>
          <p:cNvSpPr>
            <a:spLocks noGrp="1"/>
          </p:cNvSpPr>
          <p:nvPr>
            <p:ph idx="1"/>
          </p:nvPr>
        </p:nvSpPr>
        <p:spPr>
          <a:xfrm>
            <a:off x="837982" y="960583"/>
            <a:ext cx="5120640" cy="512064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0"/>
          </p:nvPr>
        </p:nvSpPr>
        <p:spPr>
          <a:xfrm>
            <a:off x="6267232" y="960583"/>
            <a:ext cx="5120640" cy="512064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330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59085" y="2113900"/>
            <a:ext cx="5156443" cy="4086008"/>
          </a:xfrm>
          <a:prstGeom prst="rect">
            <a:avLst/>
          </a:prstGeom>
        </p:spPr>
        <p:txBody>
          <a:bodyPr lIns="0" rIns="0">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400"/>
            </a:lvl3pPr>
            <a:lvl4pPr>
              <a:spcBef>
                <a:spcPts val="0"/>
              </a:spcBef>
              <a:spcAft>
                <a:spcPts val="1200"/>
              </a:spcAft>
              <a:defRPr sz="1400"/>
            </a:lvl4pPr>
            <a:lvl5pPr>
              <a:spcBef>
                <a:spcPts val="0"/>
              </a:spcBef>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08560" y="2113903"/>
            <a:ext cx="5181838" cy="4024095"/>
          </a:xfrm>
          <a:prstGeom prst="rect">
            <a:avLst/>
          </a:prstGeom>
        </p:spPr>
        <p:txBody>
          <a:bodyPr lIns="0" rIns="0">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400"/>
            </a:lvl3pPr>
            <a:lvl4pPr>
              <a:spcBef>
                <a:spcPts val="0"/>
              </a:spcBef>
              <a:spcAft>
                <a:spcPts val="1200"/>
              </a:spcAft>
              <a:defRPr sz="1400"/>
            </a:lvl4pPr>
            <a:lvl5pPr>
              <a:spcBef>
                <a:spcPts val="0"/>
              </a:spcBef>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514350" y="1238250"/>
            <a:ext cx="5238750" cy="876300"/>
          </a:xfrm>
        </p:spPr>
        <p:txBody>
          <a:bodyPr lIns="0" rIns="0"/>
          <a:lstStyle>
            <a:lvl1pPr marL="0" indent="0">
              <a:buNone/>
              <a:defRPr b="1"/>
            </a:lvl1pPr>
            <a:lvl2pPr marL="257175" indent="0">
              <a:buNone/>
              <a:defRPr/>
            </a:lvl2pPr>
            <a:lvl3pPr marL="514350" indent="0">
              <a:buNone/>
              <a:defRPr/>
            </a:lvl3pPr>
            <a:lvl4pPr marL="771525" indent="0">
              <a:buNone/>
              <a:defRPr/>
            </a:lvl4pPr>
            <a:lvl5pPr marL="1028700" indent="0">
              <a:buNone/>
              <a:defRPr/>
            </a:lvl5pPr>
          </a:lstStyle>
          <a:p>
            <a:pPr lvl="0"/>
            <a:r>
              <a:rPr lang="en-US"/>
              <a:t>Click to edit Master text styles</a:t>
            </a:r>
          </a:p>
        </p:txBody>
      </p:sp>
      <p:sp>
        <p:nvSpPr>
          <p:cNvPr id="9" name="Text Placeholder 6"/>
          <p:cNvSpPr>
            <a:spLocks noGrp="1"/>
          </p:cNvSpPr>
          <p:nvPr>
            <p:ph type="body" sz="quarter" idx="11"/>
          </p:nvPr>
        </p:nvSpPr>
        <p:spPr>
          <a:xfrm>
            <a:off x="6303962" y="1238250"/>
            <a:ext cx="5238750" cy="876300"/>
          </a:xfrm>
        </p:spPr>
        <p:txBody>
          <a:bodyPr lIns="0" rIns="0"/>
          <a:lstStyle>
            <a:lvl1pPr marL="0" indent="0">
              <a:buNone/>
              <a:defRPr b="1"/>
            </a:lvl1pPr>
            <a:lvl2pPr marL="257175" indent="0">
              <a:buNone/>
              <a:defRPr/>
            </a:lvl2pPr>
            <a:lvl3pPr marL="514350" indent="0">
              <a:buNone/>
              <a:defRPr/>
            </a:lvl3pPr>
            <a:lvl4pPr marL="771525" indent="0">
              <a:buNone/>
              <a:defRPr/>
            </a:lvl4pPr>
            <a:lvl5pPr marL="1028700" indent="0">
              <a:buNone/>
              <a:defRPr/>
            </a:lvl5pPr>
          </a:lstStyle>
          <a:p>
            <a:pPr lvl="0"/>
            <a:r>
              <a:rPr lang="en-US"/>
              <a:t>Click to edit Master text styles</a:t>
            </a:r>
          </a:p>
        </p:txBody>
      </p:sp>
    </p:spTree>
    <p:extLst>
      <p:ext uri="{BB962C8B-B14F-4D97-AF65-F5344CB8AC3E}">
        <p14:creationId xmlns:p14="http://schemas.microsoft.com/office/powerpoint/2010/main" val="30160052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title/2 Columns">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8" name="Content Placeholder 3"/>
          <p:cNvSpPr>
            <a:spLocks noGrp="1"/>
          </p:cNvSpPr>
          <p:nvPr>
            <p:ph sz="half" idx="2"/>
          </p:nvPr>
        </p:nvSpPr>
        <p:spPr>
          <a:xfrm>
            <a:off x="749585" y="1600200"/>
            <a:ext cx="5156443" cy="4599708"/>
          </a:xfrm>
          <a:prstGeom prst="rect">
            <a:avLst/>
          </a:prstGeom>
        </p:spPr>
        <p:txBody>
          <a:bodyPr lIns="0" rIns="0">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400"/>
            </a:lvl3pPr>
            <a:lvl4pPr>
              <a:spcBef>
                <a:spcPts val="0"/>
              </a:spcBef>
              <a:spcAft>
                <a:spcPts val="1200"/>
              </a:spcAft>
              <a:defRPr sz="1400"/>
            </a:lvl4pPr>
            <a:lvl5pPr>
              <a:spcBef>
                <a:spcPts val="0"/>
              </a:spcBef>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118060" y="1607987"/>
            <a:ext cx="5181838" cy="4530011"/>
          </a:xfrm>
          <a:prstGeom prst="rect">
            <a:avLst/>
          </a:prstGeom>
        </p:spPr>
        <p:txBody>
          <a:bodyPr lIns="0" rIns="0">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400"/>
            </a:lvl3pPr>
            <a:lvl4pPr>
              <a:spcBef>
                <a:spcPts val="0"/>
              </a:spcBef>
              <a:spcAft>
                <a:spcPts val="1200"/>
              </a:spcAft>
              <a:defRPr sz="1400"/>
            </a:lvl4pPr>
            <a:lvl5pPr>
              <a:spcBef>
                <a:spcPts val="0"/>
              </a:spcBef>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742950" y="742950"/>
            <a:ext cx="10591800" cy="800100"/>
          </a:xfrm>
        </p:spPr>
        <p:txBody>
          <a:bodyPr lIns="0" rIns="0"/>
          <a:lstStyle>
            <a:lvl1pPr marL="0" indent="0">
              <a:buNone/>
              <a:defRPr b="1"/>
            </a:lvl1pPr>
          </a:lstStyle>
          <a:p>
            <a:pPr lvl="0"/>
            <a:r>
              <a:rPr lang="en-US"/>
              <a:t>Click to edit Master text styles</a:t>
            </a:r>
          </a:p>
        </p:txBody>
      </p:sp>
    </p:spTree>
    <p:extLst>
      <p:ext uri="{BB962C8B-B14F-4D97-AF65-F5344CB8AC3E}">
        <p14:creationId xmlns:p14="http://schemas.microsoft.com/office/powerpoint/2010/main" val="40112115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1066" userDrawn="1">
          <p15:clr>
            <a:srgbClr val="FBAE40"/>
          </p15:clr>
        </p15:guide>
        <p15:guide id="2" orient="horz" pos="153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sections with 2 photo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70500" y="3492503"/>
            <a:ext cx="4249192" cy="2690051"/>
          </a:xfrm>
          <a:prstGeom prst="rect">
            <a:avLst/>
          </a:prstGeom>
        </p:spPr>
        <p:txBody>
          <a:bodyPr>
            <a:normAutofit/>
          </a:bodyPr>
          <a:lstStyle>
            <a:lvl1pPr>
              <a:spcBef>
                <a:spcPts val="0"/>
              </a:spcBef>
              <a:spcAft>
                <a:spcPts val="1200"/>
              </a:spcAft>
              <a:defRPr sz="1800"/>
            </a:lvl1pPr>
            <a:lvl2pPr>
              <a:spcBef>
                <a:spcPts val="0"/>
              </a:spcBef>
              <a:spcAft>
                <a:spcPts val="1200"/>
              </a:spcAft>
              <a:defRPr sz="14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24033" y="915920"/>
            <a:ext cx="4662226" cy="82398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698283" y="3488707"/>
            <a:ext cx="4249192" cy="2649291"/>
          </a:xfrm>
          <a:prstGeom prst="rect">
            <a:avLst/>
          </a:prstGeom>
        </p:spPr>
        <p:txBody>
          <a:bodyPr>
            <a:normAutofit/>
          </a:bodyPr>
          <a:lstStyle>
            <a:lvl1pPr>
              <a:spcBef>
                <a:spcPts val="0"/>
              </a:spcBef>
              <a:spcAft>
                <a:spcPts val="1200"/>
              </a:spcAft>
              <a:defRPr sz="1800"/>
            </a:lvl1pPr>
            <a:lvl2pPr>
              <a:spcBef>
                <a:spcPts val="0"/>
              </a:spcBef>
              <a:spcAft>
                <a:spcPts val="1200"/>
              </a:spcAft>
              <a:defRPr sz="14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p>
        </p:txBody>
      </p:sp>
      <p:sp>
        <p:nvSpPr>
          <p:cNvPr id="7" name="Picture Placeholder 6"/>
          <p:cNvSpPr>
            <a:spLocks noGrp="1" noChangeAspect="1"/>
          </p:cNvSpPr>
          <p:nvPr>
            <p:ph type="pic" sz="quarter" idx="10"/>
          </p:nvPr>
        </p:nvSpPr>
        <p:spPr>
          <a:xfrm>
            <a:off x="1096249" y="1849641"/>
            <a:ext cx="4662226" cy="1541263"/>
          </a:xfrm>
          <a:prstGeom prst="rect">
            <a:avLst/>
          </a:prstGeom>
        </p:spPr>
        <p:txBody>
          <a:bodyPr wrap="none" lIns="0" rIns="0">
            <a:noAutofit/>
          </a:bodyPr>
          <a:lstStyle>
            <a:lvl1pPr marL="0" indent="0">
              <a:buNone/>
              <a:defRPr/>
            </a:lvl1pPr>
          </a:lstStyle>
          <a:p>
            <a:r>
              <a:rPr lang="en-US"/>
              <a:t>Click icon to add picture</a:t>
            </a:r>
            <a:endParaRPr lang="en-US" dirty="0"/>
          </a:p>
        </p:txBody>
      </p:sp>
      <p:sp>
        <p:nvSpPr>
          <p:cNvPr id="9" name="Picture Placeholder 6"/>
          <p:cNvSpPr>
            <a:spLocks noGrp="1" noChangeAspect="1"/>
          </p:cNvSpPr>
          <p:nvPr>
            <p:ph type="pic" sz="quarter" idx="11"/>
          </p:nvPr>
        </p:nvSpPr>
        <p:spPr>
          <a:xfrm>
            <a:off x="6424033" y="1849641"/>
            <a:ext cx="4662226" cy="1541263"/>
          </a:xfrm>
          <a:prstGeom prst="rect">
            <a:avLst/>
          </a:prstGeom>
        </p:spPr>
        <p:txBody>
          <a:bodyPr wrap="none" lIns="0" rIns="0">
            <a:noAutofit/>
          </a:bodyPr>
          <a:lstStyle>
            <a:lvl1pPr marL="0" indent="0">
              <a:buNone/>
              <a:defRPr/>
            </a:lvl1pPr>
          </a:lstStyle>
          <a:p>
            <a:r>
              <a:rPr lang="en-US"/>
              <a:t>Click icon to add picture</a:t>
            </a:r>
            <a:endParaRPr lang="en-US" dirty="0"/>
          </a:p>
        </p:txBody>
      </p:sp>
      <p:sp>
        <p:nvSpPr>
          <p:cNvPr id="11" name="Text Placeholder 4"/>
          <p:cNvSpPr>
            <a:spLocks noGrp="1"/>
          </p:cNvSpPr>
          <p:nvPr>
            <p:ph type="body" sz="quarter" idx="12"/>
          </p:nvPr>
        </p:nvSpPr>
        <p:spPr>
          <a:xfrm>
            <a:off x="1065212" y="915920"/>
            <a:ext cx="4662226" cy="82398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Tree>
    <p:extLst>
      <p:ext uri="{BB962C8B-B14F-4D97-AF65-F5344CB8AC3E}">
        <p14:creationId xmlns:p14="http://schemas.microsoft.com/office/powerpoint/2010/main" val="8140449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682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sections with 3 photo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9535" y="915915"/>
            <a:ext cx="3199567" cy="914400"/>
          </a:xfrm>
          <a:prstGeom prst="rect">
            <a:avLst/>
          </a:prstGeom>
        </p:spPr>
        <p:txBody>
          <a:bodyPr lIns="0" rIns="0" anchor="b">
            <a:normAutofit/>
          </a:bodyPr>
          <a:lstStyle>
            <a:lvl1pPr marL="0" indent="0" algn="ctr">
              <a:spcBef>
                <a:spcPts val="0"/>
              </a:spcBef>
              <a:buFont typeface="Arial" panose="020B0604020202020204" pitchFamily="34" charse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749535" y="3410550"/>
            <a:ext cx="3199567" cy="2398545"/>
          </a:xfrm>
          <a:prstGeom prst="rect">
            <a:avLst/>
          </a:prstGeom>
        </p:spPr>
        <p:txBody>
          <a:bodyPr lIns="0" rIns="0">
            <a:normAutofit/>
          </a:bodyPr>
          <a:lstStyle>
            <a:lvl1pPr marL="0" indent="0" algn="ctr">
              <a:spcBef>
                <a:spcPts val="0"/>
              </a:spcBef>
              <a:spcAft>
                <a:spcPts val="1200"/>
              </a:spcAft>
              <a:buNone/>
              <a:defRPr sz="1800"/>
            </a:lvl1pPr>
            <a:lvl2pPr marL="257175" indent="0" algn="ctr">
              <a:spcBef>
                <a:spcPts val="0"/>
              </a:spcBef>
              <a:spcAft>
                <a:spcPts val="675"/>
              </a:spcAft>
              <a:buNone/>
              <a:defRPr sz="788"/>
            </a:lvl2pPr>
            <a:lvl3pPr marL="514350" indent="0" algn="ctr">
              <a:spcBef>
                <a:spcPts val="0"/>
              </a:spcBef>
              <a:spcAft>
                <a:spcPts val="675"/>
              </a:spcAft>
              <a:buNone/>
              <a:defRPr sz="675"/>
            </a:lvl3pPr>
            <a:lvl4pPr marL="771525" indent="0" algn="ctr">
              <a:spcBef>
                <a:spcPts val="0"/>
              </a:spcBef>
              <a:spcAft>
                <a:spcPts val="675"/>
              </a:spcAft>
              <a:buNone/>
              <a:defRPr sz="619"/>
            </a:lvl4pPr>
            <a:lvl5pPr marL="1028700" indent="0" algn="ctr">
              <a:spcBef>
                <a:spcPts val="0"/>
              </a:spcBef>
              <a:spcAft>
                <a:spcPts val="675"/>
              </a:spcAft>
              <a:buNone/>
              <a:defRPr sz="619"/>
            </a:lvl5pPr>
          </a:lstStyle>
          <a:p>
            <a:pPr lvl="0"/>
            <a:r>
              <a:rPr lang="en-US"/>
              <a:t>Click to edit Master text styles</a:t>
            </a:r>
          </a:p>
        </p:txBody>
      </p:sp>
      <p:sp>
        <p:nvSpPr>
          <p:cNvPr id="5" name="Text Placeholder 4"/>
          <p:cNvSpPr>
            <a:spLocks noGrp="1"/>
          </p:cNvSpPr>
          <p:nvPr>
            <p:ph type="body" sz="quarter" idx="3"/>
          </p:nvPr>
        </p:nvSpPr>
        <p:spPr>
          <a:xfrm>
            <a:off x="4406183" y="915915"/>
            <a:ext cx="3199567" cy="914400"/>
          </a:xfrm>
          <a:prstGeom prst="rect">
            <a:avLst/>
          </a:prstGeom>
        </p:spPr>
        <p:txBody>
          <a:bodyPr lIns="0" rIns="0" anchor="b">
            <a:normAutofit/>
          </a:bodyPr>
          <a:lstStyle>
            <a:lvl1pPr marL="0" indent="0" algn="ctr">
              <a:spcBef>
                <a:spcPts val="0"/>
              </a:spcBef>
              <a:buFont typeface="Arial" panose="020B0604020202020204" pitchFamily="34" charse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406183" y="3390904"/>
            <a:ext cx="3199567" cy="2362201"/>
          </a:xfrm>
          <a:prstGeom prst="rect">
            <a:avLst/>
          </a:prstGeom>
        </p:spPr>
        <p:txBody>
          <a:bodyPr lIns="0" rIns="0">
            <a:normAutofit/>
          </a:bodyPr>
          <a:lstStyle>
            <a:lvl1pPr marL="0" indent="0" algn="ctr">
              <a:spcBef>
                <a:spcPts val="0"/>
              </a:spcBef>
              <a:spcAft>
                <a:spcPts val="1200"/>
              </a:spcAft>
              <a:buNone/>
              <a:defRPr sz="1800"/>
            </a:lvl1pPr>
            <a:lvl2pPr marL="257175" indent="0" algn="ctr">
              <a:spcBef>
                <a:spcPts val="0"/>
              </a:spcBef>
              <a:spcAft>
                <a:spcPts val="675"/>
              </a:spcAft>
              <a:buNone/>
              <a:defRPr sz="788"/>
            </a:lvl2pPr>
            <a:lvl3pPr marL="514350" indent="0" algn="ctr">
              <a:spcBef>
                <a:spcPts val="0"/>
              </a:spcBef>
              <a:spcAft>
                <a:spcPts val="675"/>
              </a:spcAft>
              <a:buNone/>
              <a:defRPr sz="675"/>
            </a:lvl3pPr>
            <a:lvl4pPr marL="771525" indent="0" algn="ctr">
              <a:spcBef>
                <a:spcPts val="0"/>
              </a:spcBef>
              <a:spcAft>
                <a:spcPts val="675"/>
              </a:spcAft>
              <a:buNone/>
              <a:defRPr sz="619"/>
            </a:lvl4pPr>
            <a:lvl5pPr marL="1028700" indent="0" algn="ctr">
              <a:spcBef>
                <a:spcPts val="0"/>
              </a:spcBef>
              <a:spcAft>
                <a:spcPts val="675"/>
              </a:spcAft>
              <a:buNone/>
              <a:defRPr sz="619"/>
            </a:lvl5pPr>
          </a:lstStyle>
          <a:p>
            <a:pPr lvl="0"/>
            <a:r>
              <a:rPr lang="en-US"/>
              <a:t>Click to 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Picture Placeholder 6"/>
          <p:cNvSpPr>
            <a:spLocks noGrp="1"/>
          </p:cNvSpPr>
          <p:nvPr>
            <p:ph type="pic" sz="quarter" idx="10"/>
          </p:nvPr>
        </p:nvSpPr>
        <p:spPr>
          <a:xfrm>
            <a:off x="749106" y="1868487"/>
            <a:ext cx="3199567" cy="1463040"/>
          </a:xfrm>
          <a:prstGeom prst="rect">
            <a:avLst/>
          </a:prstGeom>
        </p:spPr>
        <p:txBody>
          <a:bodyPr wrap="none" lIns="0" rIns="0">
            <a:noAutofit/>
          </a:bodyPr>
          <a:lstStyle>
            <a:lvl1pPr marL="0" indent="0">
              <a:buNone/>
              <a:defRPr/>
            </a:lvl1pPr>
          </a:lstStyle>
          <a:p>
            <a:r>
              <a:rPr lang="en-US"/>
              <a:t>Click icon to add picture</a:t>
            </a:r>
            <a:endParaRPr lang="en-US" dirty="0"/>
          </a:p>
        </p:txBody>
      </p:sp>
      <p:sp>
        <p:nvSpPr>
          <p:cNvPr id="9" name="Picture Placeholder 6"/>
          <p:cNvSpPr>
            <a:spLocks noGrp="1"/>
          </p:cNvSpPr>
          <p:nvPr>
            <p:ph type="pic" sz="quarter" idx="11"/>
          </p:nvPr>
        </p:nvSpPr>
        <p:spPr>
          <a:xfrm>
            <a:off x="4406183" y="1868487"/>
            <a:ext cx="3199567" cy="1463040"/>
          </a:xfrm>
          <a:prstGeom prst="rect">
            <a:avLst/>
          </a:prstGeom>
        </p:spPr>
        <p:txBody>
          <a:bodyPr wrap="none" lIns="0" rIns="0">
            <a:noAutofit/>
          </a:bodyPr>
          <a:lstStyle>
            <a:lvl1pPr marL="0" indent="0">
              <a:buNone/>
              <a:defRPr/>
            </a:lvl1pPr>
          </a:lstStyle>
          <a:p>
            <a:r>
              <a:rPr lang="en-US"/>
              <a:t>Click icon to add picture</a:t>
            </a:r>
            <a:endParaRPr lang="en-US" dirty="0"/>
          </a:p>
        </p:txBody>
      </p:sp>
      <p:sp>
        <p:nvSpPr>
          <p:cNvPr id="11" name="Text Placeholder 4"/>
          <p:cNvSpPr>
            <a:spLocks noGrp="1"/>
          </p:cNvSpPr>
          <p:nvPr>
            <p:ph type="body" sz="quarter" idx="12"/>
          </p:nvPr>
        </p:nvSpPr>
        <p:spPr>
          <a:xfrm>
            <a:off x="8062830" y="915915"/>
            <a:ext cx="3199567" cy="914400"/>
          </a:xfrm>
          <a:prstGeom prst="rect">
            <a:avLst/>
          </a:prstGeom>
        </p:spPr>
        <p:txBody>
          <a:bodyPr lIns="0" rIns="0" anchor="b">
            <a:normAutofit/>
          </a:bodyPr>
          <a:lstStyle>
            <a:lvl1pPr marL="0" indent="0" algn="ctr">
              <a:spcBef>
                <a:spcPts val="0"/>
              </a:spcBef>
              <a:buFont typeface="Arial" panose="020B0604020202020204" pitchFamily="34" charse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5"/>
          <p:cNvSpPr>
            <a:spLocks noGrp="1"/>
          </p:cNvSpPr>
          <p:nvPr>
            <p:ph sz="quarter" idx="13"/>
          </p:nvPr>
        </p:nvSpPr>
        <p:spPr>
          <a:xfrm>
            <a:off x="8062830" y="3390904"/>
            <a:ext cx="3199567" cy="2362201"/>
          </a:xfrm>
          <a:prstGeom prst="rect">
            <a:avLst/>
          </a:prstGeom>
        </p:spPr>
        <p:txBody>
          <a:bodyPr lIns="0" rIns="0">
            <a:normAutofit/>
          </a:bodyPr>
          <a:lstStyle>
            <a:lvl1pPr marL="0" indent="0" algn="ctr">
              <a:spcBef>
                <a:spcPts val="0"/>
              </a:spcBef>
              <a:spcAft>
                <a:spcPts val="1200"/>
              </a:spcAft>
              <a:buNone/>
              <a:defRPr sz="1800"/>
            </a:lvl1pPr>
            <a:lvl2pPr marL="257175" indent="0" algn="ctr">
              <a:spcBef>
                <a:spcPts val="0"/>
              </a:spcBef>
              <a:spcAft>
                <a:spcPts val="675"/>
              </a:spcAft>
              <a:buNone/>
              <a:defRPr sz="788"/>
            </a:lvl2pPr>
            <a:lvl3pPr marL="514350" indent="0" algn="ctr">
              <a:spcBef>
                <a:spcPts val="0"/>
              </a:spcBef>
              <a:spcAft>
                <a:spcPts val="675"/>
              </a:spcAft>
              <a:buNone/>
              <a:defRPr sz="675"/>
            </a:lvl3pPr>
            <a:lvl4pPr marL="771525" indent="0" algn="ctr">
              <a:spcBef>
                <a:spcPts val="0"/>
              </a:spcBef>
              <a:spcAft>
                <a:spcPts val="675"/>
              </a:spcAft>
              <a:buNone/>
              <a:defRPr sz="619"/>
            </a:lvl4pPr>
            <a:lvl5pPr marL="1028700" indent="0" algn="ctr">
              <a:spcBef>
                <a:spcPts val="0"/>
              </a:spcBef>
              <a:spcAft>
                <a:spcPts val="675"/>
              </a:spcAft>
              <a:buNone/>
              <a:defRPr sz="619"/>
            </a:lvl5pPr>
          </a:lstStyle>
          <a:p>
            <a:pPr lvl="0"/>
            <a:r>
              <a:rPr lang="en-US"/>
              <a:t>Click to edit Master text styles</a:t>
            </a:r>
          </a:p>
        </p:txBody>
      </p:sp>
      <p:sp>
        <p:nvSpPr>
          <p:cNvPr id="13" name="Picture Placeholder 6"/>
          <p:cNvSpPr>
            <a:spLocks noGrp="1"/>
          </p:cNvSpPr>
          <p:nvPr>
            <p:ph type="pic" sz="quarter" idx="14"/>
          </p:nvPr>
        </p:nvSpPr>
        <p:spPr>
          <a:xfrm>
            <a:off x="8062830" y="1868487"/>
            <a:ext cx="3199567" cy="1463040"/>
          </a:xfrm>
          <a:prstGeom prst="rect">
            <a:avLst/>
          </a:prstGeom>
        </p:spPr>
        <p:txBody>
          <a:bodyPr wrap="none" lIns="0" rIns="0">
            <a:noAutofit/>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6515052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hotos with titles below">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1559" y="4150844"/>
            <a:ext cx="3199567" cy="1358899"/>
          </a:xfrm>
          <a:prstGeom prst="rect">
            <a:avLst/>
          </a:prstGeom>
        </p:spPr>
        <p:txBody>
          <a:bodyPr lIns="0" rIns="0" anchor="t">
            <a:normAutofit/>
          </a:bodyPr>
          <a:lstStyle>
            <a:lvl1pPr marL="0" indent="0" algn="ctr">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Picture Placeholder 6"/>
          <p:cNvSpPr>
            <a:spLocks noGrp="1"/>
          </p:cNvSpPr>
          <p:nvPr>
            <p:ph type="pic" sz="quarter" idx="10"/>
          </p:nvPr>
        </p:nvSpPr>
        <p:spPr>
          <a:xfrm>
            <a:off x="1041130" y="1688629"/>
            <a:ext cx="3199567" cy="2194560"/>
          </a:xfrm>
          <a:prstGeom prst="rect">
            <a:avLst/>
          </a:prstGeom>
        </p:spPr>
        <p:txBody>
          <a:bodyPr lIns="0" rIns="0"/>
          <a:lstStyle>
            <a:lvl1pPr marL="0" indent="0">
              <a:buNone/>
              <a:defRPr/>
            </a:lvl1pPr>
          </a:lstStyle>
          <a:p>
            <a:r>
              <a:rPr lang="en-US"/>
              <a:t>Click icon to add picture</a:t>
            </a:r>
            <a:endParaRPr lang="en-US" dirty="0"/>
          </a:p>
        </p:txBody>
      </p:sp>
      <p:sp>
        <p:nvSpPr>
          <p:cNvPr id="14" name="Text Placeholder 2"/>
          <p:cNvSpPr>
            <a:spLocks noGrp="1"/>
          </p:cNvSpPr>
          <p:nvPr>
            <p:ph type="body" idx="11"/>
          </p:nvPr>
        </p:nvSpPr>
        <p:spPr>
          <a:xfrm>
            <a:off x="4495061" y="4150844"/>
            <a:ext cx="3199567" cy="1358899"/>
          </a:xfrm>
          <a:prstGeom prst="rect">
            <a:avLst/>
          </a:prstGeom>
        </p:spPr>
        <p:txBody>
          <a:bodyPr lIns="0" rIns="0" anchor="t">
            <a:normAutofit/>
          </a:bodyPr>
          <a:lstStyle>
            <a:lvl1pPr marL="0" indent="0" algn="ctr">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5" name="Picture Placeholder 6"/>
          <p:cNvSpPr>
            <a:spLocks noGrp="1"/>
          </p:cNvSpPr>
          <p:nvPr>
            <p:ph type="pic" sz="quarter" idx="12"/>
          </p:nvPr>
        </p:nvSpPr>
        <p:spPr>
          <a:xfrm>
            <a:off x="4494630" y="1688629"/>
            <a:ext cx="3199567" cy="2194560"/>
          </a:xfrm>
          <a:prstGeom prst="rect">
            <a:avLst/>
          </a:prstGeom>
        </p:spPr>
        <p:txBody>
          <a:bodyPr lIns="0" rIns="0"/>
          <a:lstStyle>
            <a:lvl1pPr marL="0" indent="0">
              <a:buNone/>
              <a:defRPr/>
            </a:lvl1pPr>
          </a:lstStyle>
          <a:p>
            <a:r>
              <a:rPr lang="en-US"/>
              <a:t>Click icon to add picture</a:t>
            </a:r>
            <a:endParaRPr lang="en-US" dirty="0"/>
          </a:p>
        </p:txBody>
      </p:sp>
      <p:sp>
        <p:nvSpPr>
          <p:cNvPr id="16" name="Text Placeholder 2"/>
          <p:cNvSpPr>
            <a:spLocks noGrp="1"/>
          </p:cNvSpPr>
          <p:nvPr>
            <p:ph type="body" idx="13"/>
          </p:nvPr>
        </p:nvSpPr>
        <p:spPr>
          <a:xfrm>
            <a:off x="7935863" y="4150844"/>
            <a:ext cx="3199567" cy="1358899"/>
          </a:xfrm>
          <a:prstGeom prst="rect">
            <a:avLst/>
          </a:prstGeom>
        </p:spPr>
        <p:txBody>
          <a:bodyPr lIns="0" rIns="0" anchor="t">
            <a:normAutofit/>
          </a:bodyPr>
          <a:lstStyle>
            <a:lvl1pPr marL="0" indent="0" algn="ctr">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7" name="Picture Placeholder 6"/>
          <p:cNvSpPr>
            <a:spLocks noGrp="1"/>
          </p:cNvSpPr>
          <p:nvPr>
            <p:ph type="pic" sz="quarter" idx="14"/>
          </p:nvPr>
        </p:nvSpPr>
        <p:spPr>
          <a:xfrm>
            <a:off x="7935434" y="1688629"/>
            <a:ext cx="3199567" cy="2194560"/>
          </a:xfrm>
          <a:prstGeom prst="rect">
            <a:avLst/>
          </a:prstGeom>
        </p:spPr>
        <p:txBody>
          <a:bodyPr lIns="0" rIns="0"/>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2241328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 sections with photo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9535" y="2686376"/>
            <a:ext cx="2437765" cy="1084881"/>
          </a:xfrm>
          <a:prstGeom prst="rect">
            <a:avLst/>
          </a:prstGeom>
        </p:spPr>
        <p:txBody>
          <a:bodyPr lIns="0" rIns="0" anchor="ctr">
            <a:noAutofit/>
          </a:bodyPr>
          <a:lstStyle>
            <a:lvl1pPr marL="0" indent="0" algn="ctr">
              <a:spcBef>
                <a:spcPts val="0"/>
              </a:spcBef>
              <a:buFont typeface="Arial" panose="020B0604020202020204" pitchFamily="34" charset="0"/>
              <a:buNone/>
              <a:defRPr sz="16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Picture Placeholder 6"/>
          <p:cNvSpPr>
            <a:spLocks noGrp="1"/>
          </p:cNvSpPr>
          <p:nvPr>
            <p:ph type="pic" sz="quarter" idx="10" hasCustomPrompt="1"/>
          </p:nvPr>
        </p:nvSpPr>
        <p:spPr>
          <a:xfrm>
            <a:off x="749106" y="1212011"/>
            <a:ext cx="2437765" cy="1463040"/>
          </a:xfrm>
          <a:prstGeom prst="rect">
            <a:avLst/>
          </a:prstGeom>
        </p:spPr>
        <p:txBody>
          <a:bodyPr wrap="none">
            <a:noAutofit/>
          </a:bodyPr>
          <a:lstStyle>
            <a:lvl1pPr marL="0" indent="0">
              <a:buNone/>
              <a:defRPr/>
            </a:lvl1pPr>
          </a:lstStyle>
          <a:p>
            <a:r>
              <a:rPr lang="en-US" dirty="0"/>
              <a:t>Click to add picture</a:t>
            </a:r>
          </a:p>
        </p:txBody>
      </p:sp>
      <p:sp>
        <p:nvSpPr>
          <p:cNvPr id="14" name="Text Placeholder 2"/>
          <p:cNvSpPr>
            <a:spLocks noGrp="1"/>
          </p:cNvSpPr>
          <p:nvPr>
            <p:ph type="body" idx="11"/>
          </p:nvPr>
        </p:nvSpPr>
        <p:spPr>
          <a:xfrm>
            <a:off x="3453500" y="2686376"/>
            <a:ext cx="2437765" cy="1084881"/>
          </a:xfrm>
          <a:prstGeom prst="rect">
            <a:avLst/>
          </a:prstGeom>
        </p:spPr>
        <p:txBody>
          <a:bodyPr lIns="0" rIns="0" anchor="ctr">
            <a:noAutofit/>
          </a:bodyPr>
          <a:lstStyle>
            <a:lvl1pPr marL="0" indent="0" algn="ctr">
              <a:spcBef>
                <a:spcPts val="0"/>
              </a:spcBef>
              <a:buFont typeface="Arial" panose="020B0604020202020204" pitchFamily="34" charset="0"/>
              <a:buNone/>
              <a:defRPr sz="16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6" name="Picture Placeholder 6"/>
          <p:cNvSpPr>
            <a:spLocks noGrp="1"/>
          </p:cNvSpPr>
          <p:nvPr>
            <p:ph type="pic" sz="quarter" idx="13" hasCustomPrompt="1"/>
          </p:nvPr>
        </p:nvSpPr>
        <p:spPr>
          <a:xfrm>
            <a:off x="3453071" y="1212011"/>
            <a:ext cx="2437765" cy="1463040"/>
          </a:xfrm>
          <a:prstGeom prst="rect">
            <a:avLst/>
          </a:prstGeom>
        </p:spPr>
        <p:txBody>
          <a:bodyPr wrap="none">
            <a:noAutofit/>
          </a:bodyPr>
          <a:lstStyle>
            <a:lvl1pPr marL="0" indent="0">
              <a:buNone/>
              <a:defRPr/>
            </a:lvl1pPr>
          </a:lstStyle>
          <a:p>
            <a:r>
              <a:rPr lang="en-US" dirty="0"/>
              <a:t>Click to add picture</a:t>
            </a:r>
          </a:p>
        </p:txBody>
      </p:sp>
      <p:sp>
        <p:nvSpPr>
          <p:cNvPr id="17" name="Text Placeholder 2"/>
          <p:cNvSpPr>
            <a:spLocks noGrp="1"/>
          </p:cNvSpPr>
          <p:nvPr>
            <p:ph type="body" idx="14"/>
          </p:nvPr>
        </p:nvSpPr>
        <p:spPr>
          <a:xfrm>
            <a:off x="6195986" y="2686376"/>
            <a:ext cx="2437765" cy="1084881"/>
          </a:xfrm>
          <a:prstGeom prst="rect">
            <a:avLst/>
          </a:prstGeom>
        </p:spPr>
        <p:txBody>
          <a:bodyPr lIns="0" rIns="0" anchor="ctr">
            <a:noAutofit/>
          </a:bodyPr>
          <a:lstStyle>
            <a:lvl1pPr marL="0" indent="0" algn="ctr">
              <a:spcBef>
                <a:spcPts val="0"/>
              </a:spcBef>
              <a:buFont typeface="Arial" panose="020B0604020202020204" pitchFamily="34" charset="0"/>
              <a:buNone/>
              <a:defRPr sz="16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9" name="Picture Placeholder 6"/>
          <p:cNvSpPr>
            <a:spLocks noGrp="1"/>
          </p:cNvSpPr>
          <p:nvPr>
            <p:ph type="pic" sz="quarter" idx="16" hasCustomPrompt="1"/>
          </p:nvPr>
        </p:nvSpPr>
        <p:spPr>
          <a:xfrm>
            <a:off x="6195555" y="1212011"/>
            <a:ext cx="2437765" cy="1463040"/>
          </a:xfrm>
          <a:prstGeom prst="rect">
            <a:avLst/>
          </a:prstGeom>
        </p:spPr>
        <p:txBody>
          <a:bodyPr wrap="none">
            <a:noAutofit/>
          </a:bodyPr>
          <a:lstStyle>
            <a:lvl1pPr marL="0" indent="0">
              <a:buNone/>
              <a:defRPr/>
            </a:lvl1pPr>
          </a:lstStyle>
          <a:p>
            <a:r>
              <a:rPr lang="en-US" dirty="0"/>
              <a:t>Click to add picture</a:t>
            </a:r>
          </a:p>
        </p:txBody>
      </p:sp>
      <p:sp>
        <p:nvSpPr>
          <p:cNvPr id="20" name="Text Placeholder 2"/>
          <p:cNvSpPr>
            <a:spLocks noGrp="1"/>
          </p:cNvSpPr>
          <p:nvPr>
            <p:ph type="body" idx="17"/>
          </p:nvPr>
        </p:nvSpPr>
        <p:spPr>
          <a:xfrm>
            <a:off x="8938473" y="2686376"/>
            <a:ext cx="2437765" cy="1084881"/>
          </a:xfrm>
          <a:prstGeom prst="rect">
            <a:avLst/>
          </a:prstGeom>
        </p:spPr>
        <p:txBody>
          <a:bodyPr lIns="0" rIns="0" anchor="ctr">
            <a:noAutofit/>
          </a:bodyPr>
          <a:lstStyle>
            <a:lvl1pPr marL="0" indent="0" algn="ctr">
              <a:spcBef>
                <a:spcPts val="0"/>
              </a:spcBef>
              <a:buFont typeface="Arial" panose="020B0604020202020204" pitchFamily="34" charset="0"/>
              <a:buNone/>
              <a:defRPr sz="16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22" name="Picture Placeholder 6"/>
          <p:cNvSpPr>
            <a:spLocks noGrp="1"/>
          </p:cNvSpPr>
          <p:nvPr>
            <p:ph type="pic" sz="quarter" idx="19" hasCustomPrompt="1"/>
          </p:nvPr>
        </p:nvSpPr>
        <p:spPr>
          <a:xfrm>
            <a:off x="8938042" y="1212011"/>
            <a:ext cx="2437765" cy="1463040"/>
          </a:xfrm>
          <a:prstGeom prst="rect">
            <a:avLst/>
          </a:prstGeom>
        </p:spPr>
        <p:txBody>
          <a:bodyPr wrap="none">
            <a:noAutofit/>
          </a:bodyPr>
          <a:lstStyle>
            <a:lvl1pPr marL="0" indent="0">
              <a:buNone/>
              <a:defRPr/>
            </a:lvl1pPr>
          </a:lstStyle>
          <a:p>
            <a:r>
              <a:rPr lang="en-US" dirty="0"/>
              <a:t>Click to add picture</a:t>
            </a:r>
          </a:p>
        </p:txBody>
      </p:sp>
      <p:sp>
        <p:nvSpPr>
          <p:cNvPr id="8" name="Text Placeholder 7"/>
          <p:cNvSpPr>
            <a:spLocks noGrp="1"/>
          </p:cNvSpPr>
          <p:nvPr>
            <p:ph type="body" sz="quarter" idx="20"/>
          </p:nvPr>
        </p:nvSpPr>
        <p:spPr>
          <a:xfrm>
            <a:off x="749106" y="3911600"/>
            <a:ext cx="2437765" cy="2072640"/>
          </a:xfrm>
        </p:spPr>
        <p:txBody>
          <a:bodyPr anchor="t">
            <a:normAutofit/>
          </a:bodyPr>
          <a:lstStyle>
            <a:lvl1pPr marL="85725" indent="-85725">
              <a:spcAft>
                <a:spcPts val="1200"/>
              </a:spcAft>
              <a:defRPr sz="1600"/>
            </a:lvl1pPr>
            <a:lvl2pPr marL="385763" indent="-128588">
              <a:spcAft>
                <a:spcPts val="1200"/>
              </a:spcAft>
              <a:buFont typeface="Courier New" panose="02070309020205020404" pitchFamily="49" charset="0"/>
              <a:buChar char="o"/>
              <a:defRPr sz="1200"/>
            </a:lvl2pPr>
            <a:lvl3pPr marL="600075" indent="-85725">
              <a:spcAft>
                <a:spcPts val="1200"/>
              </a:spcAft>
              <a:buFont typeface="Arial" panose="020B0604020202020204" pitchFamily="34" charset="0"/>
              <a:buChar char="•"/>
              <a:defRPr sz="1200"/>
            </a:lvl3pPr>
            <a:lvl4pPr marL="900113" indent="-128588">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p:txBody>
      </p:sp>
      <p:sp>
        <p:nvSpPr>
          <p:cNvPr id="23" name="Text Placeholder 7"/>
          <p:cNvSpPr>
            <a:spLocks noGrp="1"/>
          </p:cNvSpPr>
          <p:nvPr>
            <p:ph type="body" sz="quarter" idx="21"/>
          </p:nvPr>
        </p:nvSpPr>
        <p:spPr>
          <a:xfrm>
            <a:off x="3453500" y="3911600"/>
            <a:ext cx="2437765" cy="2072640"/>
          </a:xfrm>
        </p:spPr>
        <p:txBody>
          <a:bodyPr anchor="t">
            <a:normAutofit/>
          </a:bodyPr>
          <a:lstStyle>
            <a:lvl1pPr marL="85725" indent="-85725">
              <a:spcAft>
                <a:spcPts val="1200"/>
              </a:spcAft>
              <a:defRPr sz="1600"/>
            </a:lvl1pPr>
            <a:lvl2pPr marL="385763" indent="-128588">
              <a:spcAft>
                <a:spcPts val="1200"/>
              </a:spcAft>
              <a:buFont typeface="Courier New" panose="02070309020205020404" pitchFamily="49" charset="0"/>
              <a:buChar char="o"/>
              <a:defRPr sz="1200"/>
            </a:lvl2pPr>
            <a:lvl3pPr marL="600075" indent="-85725">
              <a:spcAft>
                <a:spcPts val="1200"/>
              </a:spcAft>
              <a:buFont typeface="Arial" panose="020B0604020202020204" pitchFamily="34" charset="0"/>
              <a:buChar char="•"/>
              <a:defRPr sz="1200"/>
            </a:lvl3pPr>
            <a:lvl4pPr marL="900113" indent="-128588">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p:txBody>
      </p:sp>
      <p:sp>
        <p:nvSpPr>
          <p:cNvPr id="24" name="Text Placeholder 7"/>
          <p:cNvSpPr>
            <a:spLocks noGrp="1"/>
          </p:cNvSpPr>
          <p:nvPr>
            <p:ph type="body" sz="quarter" idx="22"/>
          </p:nvPr>
        </p:nvSpPr>
        <p:spPr>
          <a:xfrm>
            <a:off x="6195986" y="3911600"/>
            <a:ext cx="2437765" cy="2072640"/>
          </a:xfrm>
        </p:spPr>
        <p:txBody>
          <a:bodyPr anchor="t">
            <a:normAutofit/>
          </a:bodyPr>
          <a:lstStyle>
            <a:lvl1pPr marL="85725" indent="-85725">
              <a:spcAft>
                <a:spcPts val="1200"/>
              </a:spcAft>
              <a:defRPr sz="1600"/>
            </a:lvl1pPr>
            <a:lvl2pPr marL="385763" indent="-128588">
              <a:spcAft>
                <a:spcPts val="1200"/>
              </a:spcAft>
              <a:buFont typeface="Courier New" panose="02070309020205020404" pitchFamily="49" charset="0"/>
              <a:buChar char="o"/>
              <a:defRPr sz="1200"/>
            </a:lvl2pPr>
            <a:lvl3pPr marL="600075" indent="-85725">
              <a:spcAft>
                <a:spcPts val="1200"/>
              </a:spcAft>
              <a:buFont typeface="Arial" panose="020B0604020202020204" pitchFamily="34" charset="0"/>
              <a:buChar char="•"/>
              <a:defRPr sz="1200"/>
            </a:lvl3pPr>
            <a:lvl4pPr marL="900113" indent="-128588">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p:txBody>
      </p:sp>
      <p:sp>
        <p:nvSpPr>
          <p:cNvPr id="25" name="Text Placeholder 7"/>
          <p:cNvSpPr>
            <a:spLocks noGrp="1"/>
          </p:cNvSpPr>
          <p:nvPr>
            <p:ph type="body" sz="quarter" idx="23"/>
          </p:nvPr>
        </p:nvSpPr>
        <p:spPr>
          <a:xfrm>
            <a:off x="8938473" y="3911600"/>
            <a:ext cx="2437765" cy="2072640"/>
          </a:xfrm>
        </p:spPr>
        <p:txBody>
          <a:bodyPr anchor="t">
            <a:normAutofit/>
          </a:bodyPr>
          <a:lstStyle>
            <a:lvl1pPr marL="85725" indent="-85725">
              <a:spcAft>
                <a:spcPts val="1200"/>
              </a:spcAft>
              <a:defRPr sz="1600"/>
            </a:lvl1pPr>
            <a:lvl2pPr marL="385763" indent="-128588">
              <a:spcAft>
                <a:spcPts val="1200"/>
              </a:spcAft>
              <a:buFont typeface="Courier New" panose="02070309020205020404" pitchFamily="49" charset="0"/>
              <a:buChar char="o"/>
              <a:defRPr sz="1200"/>
            </a:lvl2pPr>
            <a:lvl3pPr marL="600075" indent="-85725">
              <a:spcAft>
                <a:spcPts val="1200"/>
              </a:spcAft>
              <a:buFont typeface="Arial" panose="020B0604020202020204" pitchFamily="34" charset="0"/>
              <a:buChar char="•"/>
              <a:defRPr sz="1200"/>
            </a:lvl3pPr>
            <a:lvl4pPr marL="900113" indent="-128588">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256593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sections with 3 photos horizont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72894" y="1430339"/>
            <a:ext cx="5027890" cy="41751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072894" y="1849623"/>
            <a:ext cx="5027890" cy="952316"/>
          </a:xfrm>
          <a:prstGeom prst="rect">
            <a:avLst/>
          </a:prstGeom>
        </p:spPr>
        <p:txBody>
          <a:bodyPr lIns="0" rIns="0">
            <a:normAutofit/>
          </a:bodyPr>
          <a:lstStyle>
            <a:lvl1pPr marL="85725" indent="-85725">
              <a:spcBef>
                <a:spcPts val="0"/>
              </a:spcBef>
              <a:spcAft>
                <a:spcPts val="600"/>
              </a:spcAft>
              <a:defRPr sz="1400"/>
            </a:lvl1pPr>
            <a:lvl2pPr marL="353616" indent="-96441">
              <a:spcBef>
                <a:spcPts val="0"/>
              </a:spcBef>
              <a:spcAft>
                <a:spcPts val="600"/>
              </a:spcAft>
              <a:defRPr sz="1100"/>
            </a:lvl2pPr>
            <a:lvl3pPr>
              <a:spcBef>
                <a:spcPts val="0"/>
              </a:spcBef>
              <a:spcAft>
                <a:spcPts val="675"/>
              </a:spcAft>
              <a:defRPr sz="675"/>
            </a:lvl3pPr>
            <a:lvl4pPr>
              <a:spcBef>
                <a:spcPts val="0"/>
              </a:spcBef>
              <a:spcAft>
                <a:spcPts val="675"/>
              </a:spcAft>
              <a:defRPr sz="619"/>
            </a:lvl4pPr>
            <a:lvl5pPr>
              <a:spcBef>
                <a:spcPts val="0"/>
              </a:spcBef>
              <a:spcAft>
                <a:spcPts val="675"/>
              </a:spcAft>
              <a:defRPr sz="619"/>
            </a:lvl5pPr>
          </a:lstStyle>
          <a:p>
            <a:pPr lvl="0"/>
            <a:r>
              <a:rPr lang="en-US"/>
              <a:t>Click to edit Master text styles</a:t>
            </a:r>
          </a:p>
          <a:p>
            <a:pPr lvl="1"/>
            <a:r>
              <a:rPr lang="en-US"/>
              <a:t>Second level</a:t>
            </a:r>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Picture Placeholder 6"/>
          <p:cNvSpPr>
            <a:spLocks noGrp="1"/>
          </p:cNvSpPr>
          <p:nvPr>
            <p:ph type="pic" sz="quarter" idx="10"/>
          </p:nvPr>
        </p:nvSpPr>
        <p:spPr>
          <a:xfrm>
            <a:off x="2653607" y="1430337"/>
            <a:ext cx="1371243" cy="1371600"/>
          </a:xfrm>
          <a:prstGeom prst="rect">
            <a:avLst/>
          </a:prstGeom>
        </p:spPr>
        <p:txBody>
          <a:bodyPr lIns="0" rIns="0"/>
          <a:lstStyle>
            <a:lvl1pPr marL="0" indent="0">
              <a:buNone/>
              <a:defRPr/>
            </a:lvl1pPr>
          </a:lstStyle>
          <a:p>
            <a:r>
              <a:rPr lang="en-US"/>
              <a:t>Click icon to add picture</a:t>
            </a:r>
            <a:endParaRPr lang="en-US" dirty="0"/>
          </a:p>
        </p:txBody>
      </p:sp>
      <p:sp>
        <p:nvSpPr>
          <p:cNvPr id="14" name="Text Placeholder 2"/>
          <p:cNvSpPr>
            <a:spLocks noGrp="1"/>
          </p:cNvSpPr>
          <p:nvPr>
            <p:ph type="body" idx="11"/>
          </p:nvPr>
        </p:nvSpPr>
        <p:spPr>
          <a:xfrm>
            <a:off x="4072894" y="2982913"/>
            <a:ext cx="5027890" cy="41751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5" name="Content Placeholder 3"/>
          <p:cNvSpPr>
            <a:spLocks noGrp="1"/>
          </p:cNvSpPr>
          <p:nvPr>
            <p:ph sz="half" idx="12"/>
          </p:nvPr>
        </p:nvSpPr>
        <p:spPr>
          <a:xfrm>
            <a:off x="4072894" y="3402199"/>
            <a:ext cx="5027890" cy="952316"/>
          </a:xfrm>
          <a:prstGeom prst="rect">
            <a:avLst/>
          </a:prstGeom>
        </p:spPr>
        <p:txBody>
          <a:bodyPr lIns="0" rIns="0">
            <a:normAutofit/>
          </a:bodyPr>
          <a:lstStyle>
            <a:lvl1pPr marL="85725" indent="-85725">
              <a:spcBef>
                <a:spcPts val="0"/>
              </a:spcBef>
              <a:spcAft>
                <a:spcPts val="600"/>
              </a:spcAft>
              <a:defRPr sz="1400"/>
            </a:lvl1pPr>
            <a:lvl2pPr marL="353616" indent="-96441">
              <a:spcBef>
                <a:spcPts val="0"/>
              </a:spcBef>
              <a:spcAft>
                <a:spcPts val="600"/>
              </a:spcAft>
              <a:defRPr sz="1100"/>
            </a:lvl2pPr>
            <a:lvl3pPr>
              <a:spcBef>
                <a:spcPts val="0"/>
              </a:spcBef>
              <a:spcAft>
                <a:spcPts val="675"/>
              </a:spcAft>
              <a:defRPr sz="675"/>
            </a:lvl3pPr>
            <a:lvl4pPr>
              <a:spcBef>
                <a:spcPts val="0"/>
              </a:spcBef>
              <a:spcAft>
                <a:spcPts val="675"/>
              </a:spcAft>
              <a:defRPr sz="619"/>
            </a:lvl4pPr>
            <a:lvl5pPr>
              <a:spcBef>
                <a:spcPts val="0"/>
              </a:spcBef>
              <a:spcAft>
                <a:spcPts val="675"/>
              </a:spcAft>
              <a:defRPr sz="619"/>
            </a:lvl5pPr>
          </a:lstStyle>
          <a:p>
            <a:pPr lvl="0"/>
            <a:r>
              <a:rPr lang="en-US"/>
              <a:t>Click to edit Master text styles</a:t>
            </a:r>
          </a:p>
          <a:p>
            <a:pPr lvl="1"/>
            <a:r>
              <a:rPr lang="en-US"/>
              <a:t>Second level</a:t>
            </a:r>
          </a:p>
        </p:txBody>
      </p:sp>
      <p:sp>
        <p:nvSpPr>
          <p:cNvPr id="16" name="Picture Placeholder 6"/>
          <p:cNvSpPr>
            <a:spLocks noGrp="1"/>
          </p:cNvSpPr>
          <p:nvPr>
            <p:ph type="pic" sz="quarter" idx="13"/>
          </p:nvPr>
        </p:nvSpPr>
        <p:spPr>
          <a:xfrm>
            <a:off x="2653607" y="2982912"/>
            <a:ext cx="1371243" cy="1371600"/>
          </a:xfrm>
          <a:prstGeom prst="rect">
            <a:avLst/>
          </a:prstGeom>
        </p:spPr>
        <p:txBody>
          <a:bodyPr lIns="0" rIns="0"/>
          <a:lstStyle>
            <a:lvl1pPr marL="0" indent="0">
              <a:buNone/>
              <a:defRPr/>
            </a:lvl1pPr>
          </a:lstStyle>
          <a:p>
            <a:r>
              <a:rPr lang="en-US"/>
              <a:t>Click icon to add picture</a:t>
            </a:r>
            <a:endParaRPr lang="en-US" dirty="0"/>
          </a:p>
        </p:txBody>
      </p:sp>
      <p:sp>
        <p:nvSpPr>
          <p:cNvPr id="17" name="Text Placeholder 2"/>
          <p:cNvSpPr>
            <a:spLocks noGrp="1"/>
          </p:cNvSpPr>
          <p:nvPr>
            <p:ph type="body" idx="14"/>
          </p:nvPr>
        </p:nvSpPr>
        <p:spPr>
          <a:xfrm>
            <a:off x="4072894" y="4535489"/>
            <a:ext cx="5027890" cy="417515"/>
          </a:xfrm>
          <a:prstGeom prst="rect">
            <a:avLst/>
          </a:prstGeom>
        </p:spPr>
        <p:txBody>
          <a:bodyPr lIns="0" rIns="0" anchor="b">
            <a:normAutofit/>
          </a:bodyPr>
          <a:lstStyle>
            <a:lvl1pPr marL="0" indent="0">
              <a:spcBef>
                <a:spcPts val="0"/>
              </a:spcBef>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8" name="Content Placeholder 3"/>
          <p:cNvSpPr>
            <a:spLocks noGrp="1"/>
          </p:cNvSpPr>
          <p:nvPr>
            <p:ph sz="half" idx="15"/>
          </p:nvPr>
        </p:nvSpPr>
        <p:spPr>
          <a:xfrm>
            <a:off x="4072894" y="4954774"/>
            <a:ext cx="5027890" cy="952316"/>
          </a:xfrm>
          <a:prstGeom prst="rect">
            <a:avLst/>
          </a:prstGeom>
        </p:spPr>
        <p:txBody>
          <a:bodyPr lIns="0" rIns="0">
            <a:normAutofit/>
          </a:bodyPr>
          <a:lstStyle>
            <a:lvl1pPr marL="85725" indent="-85725">
              <a:spcBef>
                <a:spcPts val="0"/>
              </a:spcBef>
              <a:spcAft>
                <a:spcPts val="600"/>
              </a:spcAft>
              <a:defRPr sz="1400"/>
            </a:lvl1pPr>
            <a:lvl2pPr marL="353616" indent="-96441">
              <a:spcBef>
                <a:spcPts val="0"/>
              </a:spcBef>
              <a:spcAft>
                <a:spcPts val="600"/>
              </a:spcAft>
              <a:defRPr sz="1100"/>
            </a:lvl2pPr>
            <a:lvl3pPr>
              <a:spcBef>
                <a:spcPts val="0"/>
              </a:spcBef>
              <a:spcAft>
                <a:spcPts val="675"/>
              </a:spcAft>
              <a:defRPr sz="675"/>
            </a:lvl3pPr>
            <a:lvl4pPr>
              <a:spcBef>
                <a:spcPts val="0"/>
              </a:spcBef>
              <a:spcAft>
                <a:spcPts val="675"/>
              </a:spcAft>
              <a:defRPr sz="619"/>
            </a:lvl4pPr>
            <a:lvl5pPr>
              <a:spcBef>
                <a:spcPts val="0"/>
              </a:spcBef>
              <a:spcAft>
                <a:spcPts val="675"/>
              </a:spcAft>
              <a:defRPr sz="619"/>
            </a:lvl5pPr>
          </a:lstStyle>
          <a:p>
            <a:pPr lvl="0"/>
            <a:r>
              <a:rPr lang="en-US"/>
              <a:t>Click to edit Master text styles</a:t>
            </a:r>
          </a:p>
          <a:p>
            <a:pPr lvl="1"/>
            <a:r>
              <a:rPr lang="en-US"/>
              <a:t>Second level</a:t>
            </a:r>
          </a:p>
        </p:txBody>
      </p:sp>
      <p:sp>
        <p:nvSpPr>
          <p:cNvPr id="19" name="Picture Placeholder 6"/>
          <p:cNvSpPr>
            <a:spLocks noGrp="1"/>
          </p:cNvSpPr>
          <p:nvPr>
            <p:ph type="pic" sz="quarter" idx="16"/>
          </p:nvPr>
        </p:nvSpPr>
        <p:spPr>
          <a:xfrm>
            <a:off x="2653607" y="4535487"/>
            <a:ext cx="1371243" cy="1371600"/>
          </a:xfrm>
          <a:prstGeom prst="rect">
            <a:avLst/>
          </a:prstGeom>
        </p:spPr>
        <p:txBody>
          <a:bodyPr lIns="0" rIns="0"/>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5251387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normAutofit/>
          </a:bodyPr>
          <a:lstStyle>
            <a:lvl1pPr>
              <a:defRPr sz="2000" cap="none"/>
            </a:lvl1pPr>
          </a:lstStyle>
          <a:p>
            <a:r>
              <a:rPr lang="en-US" dirty="0"/>
              <a:t>Click To Edit Master Title Style</a:t>
            </a:r>
          </a:p>
        </p:txBody>
      </p:sp>
    </p:spTree>
    <p:extLst>
      <p:ext uri="{BB962C8B-B14F-4D97-AF65-F5344CB8AC3E}">
        <p14:creationId xmlns:p14="http://schemas.microsoft.com/office/powerpoint/2010/main" val="41727179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1066" userDrawn="1">
          <p15:clr>
            <a:srgbClr val="FBAE40"/>
          </p15:clr>
        </p15:guide>
        <p15:guide id="2" orient="horz" pos="15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Half Image 2">
    <p:bg>
      <p:bgPr>
        <a:solidFill>
          <a:srgbClr val="CC0035"/>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2368"/>
          <a:stretch/>
        </p:blipFill>
        <p:spPr bwMode="ltGray">
          <a:xfrm>
            <a:off x="2" y="4"/>
            <a:ext cx="7021271" cy="6861313"/>
          </a:xfrm>
          <a:prstGeom prst="rect">
            <a:avLst/>
          </a:prstGeom>
        </p:spPr>
      </p:pic>
      <p:cxnSp>
        <p:nvCxnSpPr>
          <p:cNvPr id="11" name="Straight Connector 10">
            <a:extLst>
              <a:ext uri="{FF2B5EF4-FFF2-40B4-BE49-F238E27FC236}">
                <a16:creationId xmlns:a16="http://schemas.microsoft.com/office/drawing/2014/main" id="{ED318A14-49B3-034F-A276-8010F8A0BEB7}"/>
              </a:ext>
            </a:extLst>
          </p:cNvPr>
          <p:cNvCxnSpPr>
            <a:cxnSpLocks/>
          </p:cNvCxnSpPr>
          <p:nvPr/>
        </p:nvCxnSpPr>
        <p:spPr>
          <a:xfrm>
            <a:off x="7585888" y="3907784"/>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2E785B-EFA0-2246-ADCC-47C18D9DE906}"/>
              </a:ext>
            </a:extLst>
          </p:cNvPr>
          <p:cNvCxnSpPr>
            <a:cxnSpLocks/>
          </p:cNvCxnSpPr>
          <p:nvPr/>
        </p:nvCxnSpPr>
        <p:spPr>
          <a:xfrm>
            <a:off x="7585888" y="3125439"/>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sz="quarter" idx="12" hasCustomPrompt="1"/>
          </p:nvPr>
        </p:nvSpPr>
        <p:spPr>
          <a:xfrm>
            <a:off x="7427564" y="3137018"/>
            <a:ext cx="4570809" cy="730239"/>
          </a:xfrm>
          <a:prstGeom prst="rect">
            <a:avLst/>
          </a:prstGeom>
        </p:spPr>
        <p:txBody>
          <a:bodyPr vert="horz" lIns="0" tIns="0" rIns="0" bIns="0" rtlCol="0" anchor="ctr">
            <a:noAutofit/>
          </a:bodyPr>
          <a:lstStyle>
            <a:lvl1pPr>
              <a:spcAft>
                <a:spcPts val="0"/>
              </a:spcAft>
              <a:buFontTx/>
              <a:buNone/>
              <a:defRPr lang="en-US" b="1"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5" name="Text Placeholder 2"/>
          <p:cNvSpPr>
            <a:spLocks noGrp="1"/>
          </p:cNvSpPr>
          <p:nvPr>
            <p:ph type="body" sz="quarter" idx="13" hasCustomPrompt="1"/>
          </p:nvPr>
        </p:nvSpPr>
        <p:spPr>
          <a:xfrm>
            <a:off x="7427564" y="3956167"/>
            <a:ext cx="4570809" cy="1015887"/>
          </a:xfrm>
          <a:prstGeom prst="rect">
            <a:avLst/>
          </a:prstGeom>
        </p:spPr>
        <p:txBody>
          <a:bodyPr vert="horz" lIns="0" tIns="0" rIns="0" bIns="0" rtlCol="0" anchor="ctr">
            <a:noAutofit/>
          </a:bodyPr>
          <a:lstStyle>
            <a:lvl1pPr>
              <a:spcAft>
                <a:spcPts val="0"/>
              </a:spcAft>
              <a:buFontTx/>
              <a:buNone/>
              <a:defRPr lang="en-US" sz="1800" b="0"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6" name="Title 11" descr="Enter a short title here." title="Click to add title"/>
          <p:cNvSpPr>
            <a:spLocks noGrp="1"/>
          </p:cNvSpPr>
          <p:nvPr>
            <p:ph type="title" hasCustomPrompt="1"/>
          </p:nvPr>
        </p:nvSpPr>
        <p:spPr>
          <a:xfrm>
            <a:off x="7427148" y="541767"/>
            <a:ext cx="4570809" cy="2466975"/>
          </a:xfrm>
          <a:prstGeom prst="rect">
            <a:avLst/>
          </a:prstGeom>
        </p:spPr>
        <p:txBody>
          <a:bodyPr lIns="0" tIns="0" rIns="0" bIns="0" anchor="b">
            <a:noAutofit/>
          </a:bodyPr>
          <a:lstStyle>
            <a:lvl1pPr marL="0" algn="l" defTabSz="514350" rtl="0" eaLnBrk="1" latinLnBrk="0" hangingPunct="1">
              <a:lnSpc>
                <a:spcPct val="100000"/>
              </a:lnSpc>
              <a:spcBef>
                <a:spcPct val="0"/>
              </a:spcBef>
              <a:spcAft>
                <a:spcPts val="0"/>
              </a:spcAft>
              <a:buNone/>
              <a:defRPr lang="en-US" sz="3600" b="1" kern="120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grpSp>
        <p:nvGrpSpPr>
          <p:cNvPr id="9" name="Group 8"/>
          <p:cNvGrpSpPr/>
          <p:nvPr userDrawn="1"/>
        </p:nvGrpSpPr>
        <p:grpSpPr bwMode="invGray">
          <a:xfrm>
            <a:off x="7472005" y="5414434"/>
            <a:ext cx="1896039" cy="611717"/>
            <a:chOff x="5605463" y="4060825"/>
            <a:chExt cx="1422400" cy="458788"/>
          </a:xfrm>
        </p:grpSpPr>
        <p:sp>
          <p:nvSpPr>
            <p:cNvPr id="10" name="AutoShape 3"/>
            <p:cNvSpPr>
              <a:spLocks noChangeAspect="1" noChangeArrowheads="1" noTextEdit="1"/>
            </p:cNvSpPr>
            <p:nvPr userDrawn="1"/>
          </p:nvSpPr>
          <p:spPr bwMode="invGray">
            <a:xfrm>
              <a:off x="5605463" y="4060825"/>
              <a:ext cx="142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5"/>
            <p:cNvSpPr>
              <a:spLocks/>
            </p:cNvSpPr>
            <p:nvPr userDrawn="1"/>
          </p:nvSpPr>
          <p:spPr bwMode="invGray">
            <a:xfrm>
              <a:off x="6156326" y="4149725"/>
              <a:ext cx="187325" cy="277813"/>
            </a:xfrm>
            <a:custGeom>
              <a:avLst/>
              <a:gdLst>
                <a:gd name="T0" fmla="*/ 112 w 124"/>
                <a:gd name="T1" fmla="*/ 55 h 183"/>
                <a:gd name="T2" fmla="*/ 108 w 124"/>
                <a:gd name="T3" fmla="*/ 55 h 183"/>
                <a:gd name="T4" fmla="*/ 71 w 124"/>
                <a:gd name="T5" fmla="*/ 9 h 183"/>
                <a:gd name="T6" fmla="*/ 35 w 124"/>
                <a:gd name="T7" fmla="*/ 39 h 183"/>
                <a:gd name="T8" fmla="*/ 123 w 124"/>
                <a:gd name="T9" fmla="*/ 135 h 183"/>
                <a:gd name="T10" fmla="*/ 57 w 124"/>
                <a:gd name="T11" fmla="*/ 183 h 183"/>
                <a:gd name="T12" fmla="*/ 7 w 124"/>
                <a:gd name="T13" fmla="*/ 168 h 183"/>
                <a:gd name="T14" fmla="*/ 0 w 124"/>
                <a:gd name="T15" fmla="*/ 125 h 183"/>
                <a:gd name="T16" fmla="*/ 5 w 124"/>
                <a:gd name="T17" fmla="*/ 125 h 183"/>
                <a:gd name="T18" fmla="*/ 60 w 124"/>
                <a:gd name="T19" fmla="*/ 175 h 183"/>
                <a:gd name="T20" fmla="*/ 97 w 124"/>
                <a:gd name="T21" fmla="*/ 145 h 183"/>
                <a:gd name="T22" fmla="*/ 11 w 124"/>
                <a:gd name="T23" fmla="*/ 52 h 183"/>
                <a:gd name="T24" fmla="*/ 72 w 124"/>
                <a:gd name="T25" fmla="*/ 1 h 183"/>
                <a:gd name="T26" fmla="*/ 115 w 124"/>
                <a:gd name="T27" fmla="*/ 13 h 183"/>
                <a:gd name="T28" fmla="*/ 112 w 124"/>
                <a:gd name="T29" fmla="*/ 5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83">
                  <a:moveTo>
                    <a:pt x="112" y="55"/>
                  </a:moveTo>
                  <a:cubicBezTo>
                    <a:pt x="108" y="55"/>
                    <a:pt x="108" y="55"/>
                    <a:pt x="108" y="55"/>
                  </a:cubicBezTo>
                  <a:cubicBezTo>
                    <a:pt x="103" y="34"/>
                    <a:pt x="101" y="10"/>
                    <a:pt x="71" y="9"/>
                  </a:cubicBezTo>
                  <a:cubicBezTo>
                    <a:pt x="52" y="8"/>
                    <a:pt x="34" y="20"/>
                    <a:pt x="35" y="39"/>
                  </a:cubicBezTo>
                  <a:cubicBezTo>
                    <a:pt x="36" y="83"/>
                    <a:pt x="124" y="71"/>
                    <a:pt x="123" y="135"/>
                  </a:cubicBezTo>
                  <a:cubicBezTo>
                    <a:pt x="122" y="166"/>
                    <a:pt x="91" y="183"/>
                    <a:pt x="57" y="183"/>
                  </a:cubicBezTo>
                  <a:cubicBezTo>
                    <a:pt x="36" y="183"/>
                    <a:pt x="19" y="176"/>
                    <a:pt x="7" y="168"/>
                  </a:cubicBezTo>
                  <a:cubicBezTo>
                    <a:pt x="0" y="125"/>
                    <a:pt x="0" y="125"/>
                    <a:pt x="0" y="125"/>
                  </a:cubicBezTo>
                  <a:cubicBezTo>
                    <a:pt x="5" y="125"/>
                    <a:pt x="5" y="125"/>
                    <a:pt x="5" y="125"/>
                  </a:cubicBezTo>
                  <a:cubicBezTo>
                    <a:pt x="12" y="149"/>
                    <a:pt x="29" y="175"/>
                    <a:pt x="60" y="175"/>
                  </a:cubicBezTo>
                  <a:cubicBezTo>
                    <a:pt x="81" y="175"/>
                    <a:pt x="97" y="164"/>
                    <a:pt x="97" y="145"/>
                  </a:cubicBezTo>
                  <a:cubicBezTo>
                    <a:pt x="98" y="88"/>
                    <a:pt x="13" y="103"/>
                    <a:pt x="11" y="52"/>
                  </a:cubicBezTo>
                  <a:cubicBezTo>
                    <a:pt x="9" y="14"/>
                    <a:pt x="43" y="0"/>
                    <a:pt x="72" y="1"/>
                  </a:cubicBezTo>
                  <a:cubicBezTo>
                    <a:pt x="87" y="2"/>
                    <a:pt x="103" y="6"/>
                    <a:pt x="115" y="13"/>
                  </a:cubicBezTo>
                  <a:lnTo>
                    <a:pt x="112" y="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7" name="Freeform 6"/>
            <p:cNvSpPr>
              <a:spLocks/>
            </p:cNvSpPr>
            <p:nvPr userDrawn="1"/>
          </p:nvSpPr>
          <p:spPr bwMode="invGray">
            <a:xfrm>
              <a:off x="6353176" y="4156075"/>
              <a:ext cx="352425" cy="266700"/>
            </a:xfrm>
            <a:custGeom>
              <a:avLst/>
              <a:gdLst>
                <a:gd name="T0" fmla="*/ 119 w 232"/>
                <a:gd name="T1" fmla="*/ 138 h 175"/>
                <a:gd name="T2" fmla="*/ 160 w 232"/>
                <a:gd name="T3" fmla="*/ 35 h 175"/>
                <a:gd name="T4" fmla="*/ 164 w 232"/>
                <a:gd name="T5" fmla="*/ 4 h 175"/>
                <a:gd name="T6" fmla="*/ 164 w 232"/>
                <a:gd name="T7" fmla="*/ 0 h 175"/>
                <a:gd name="T8" fmla="*/ 220 w 232"/>
                <a:gd name="T9" fmla="*/ 0 h 175"/>
                <a:gd name="T10" fmla="*/ 220 w 232"/>
                <a:gd name="T11" fmla="*/ 4 h 175"/>
                <a:gd name="T12" fmla="*/ 195 w 232"/>
                <a:gd name="T13" fmla="*/ 32 h 175"/>
                <a:gd name="T14" fmla="*/ 202 w 232"/>
                <a:gd name="T15" fmla="*/ 125 h 175"/>
                <a:gd name="T16" fmla="*/ 232 w 232"/>
                <a:gd name="T17" fmla="*/ 171 h 175"/>
                <a:gd name="T18" fmla="*/ 232 w 232"/>
                <a:gd name="T19" fmla="*/ 175 h 175"/>
                <a:gd name="T20" fmla="*/ 148 w 232"/>
                <a:gd name="T21" fmla="*/ 175 h 175"/>
                <a:gd name="T22" fmla="*/ 148 w 232"/>
                <a:gd name="T23" fmla="*/ 171 h 175"/>
                <a:gd name="T24" fmla="*/ 179 w 232"/>
                <a:gd name="T25" fmla="*/ 143 h 175"/>
                <a:gd name="T26" fmla="*/ 171 w 232"/>
                <a:gd name="T27" fmla="*/ 31 h 175"/>
                <a:gd name="T28" fmla="*/ 171 w 232"/>
                <a:gd name="T29" fmla="*/ 31 h 175"/>
                <a:gd name="T30" fmla="*/ 111 w 232"/>
                <a:gd name="T31" fmla="*/ 175 h 175"/>
                <a:gd name="T32" fmla="*/ 109 w 232"/>
                <a:gd name="T33" fmla="*/ 175 h 175"/>
                <a:gd name="T34" fmla="*/ 45 w 232"/>
                <a:gd name="T35" fmla="*/ 37 h 175"/>
                <a:gd name="T36" fmla="*/ 45 w 232"/>
                <a:gd name="T37" fmla="*/ 37 h 175"/>
                <a:gd name="T38" fmla="*/ 41 w 232"/>
                <a:gd name="T39" fmla="*/ 145 h 175"/>
                <a:gd name="T40" fmla="*/ 72 w 232"/>
                <a:gd name="T41" fmla="*/ 171 h 175"/>
                <a:gd name="T42" fmla="*/ 72 w 232"/>
                <a:gd name="T43" fmla="*/ 175 h 175"/>
                <a:gd name="T44" fmla="*/ 0 w 232"/>
                <a:gd name="T45" fmla="*/ 175 h 175"/>
                <a:gd name="T46" fmla="*/ 0 w 232"/>
                <a:gd name="T47" fmla="*/ 171 h 175"/>
                <a:gd name="T48" fmla="*/ 29 w 232"/>
                <a:gd name="T49" fmla="*/ 136 h 175"/>
                <a:gd name="T50" fmla="*/ 35 w 232"/>
                <a:gd name="T51" fmla="*/ 64 h 175"/>
                <a:gd name="T52" fmla="*/ 37 w 232"/>
                <a:gd name="T53" fmla="*/ 28 h 175"/>
                <a:gd name="T54" fmla="*/ 9 w 232"/>
                <a:gd name="T55" fmla="*/ 4 h 175"/>
                <a:gd name="T56" fmla="*/ 9 w 232"/>
                <a:gd name="T57" fmla="*/ 0 h 175"/>
                <a:gd name="T58" fmla="*/ 64 w 232"/>
                <a:gd name="T59" fmla="*/ 0 h 175"/>
                <a:gd name="T60" fmla="*/ 65 w 232"/>
                <a:gd name="T61" fmla="*/ 3 h 175"/>
                <a:gd name="T62" fmla="*/ 68 w 232"/>
                <a:gd name="T63" fmla="*/ 29 h 175"/>
                <a:gd name="T64" fmla="*/ 119 w 232"/>
                <a:gd name="T6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175">
                  <a:moveTo>
                    <a:pt x="119" y="138"/>
                  </a:moveTo>
                  <a:cubicBezTo>
                    <a:pt x="160" y="35"/>
                    <a:pt x="160" y="35"/>
                    <a:pt x="160" y="35"/>
                  </a:cubicBezTo>
                  <a:cubicBezTo>
                    <a:pt x="166" y="21"/>
                    <a:pt x="169" y="8"/>
                    <a:pt x="164" y="4"/>
                  </a:cubicBezTo>
                  <a:cubicBezTo>
                    <a:pt x="164" y="0"/>
                    <a:pt x="164" y="0"/>
                    <a:pt x="164" y="0"/>
                  </a:cubicBezTo>
                  <a:cubicBezTo>
                    <a:pt x="220" y="0"/>
                    <a:pt x="220" y="0"/>
                    <a:pt x="220" y="0"/>
                  </a:cubicBezTo>
                  <a:cubicBezTo>
                    <a:pt x="220" y="4"/>
                    <a:pt x="220" y="4"/>
                    <a:pt x="220" y="4"/>
                  </a:cubicBezTo>
                  <a:cubicBezTo>
                    <a:pt x="204" y="8"/>
                    <a:pt x="194" y="14"/>
                    <a:pt x="195" y="32"/>
                  </a:cubicBezTo>
                  <a:cubicBezTo>
                    <a:pt x="202" y="125"/>
                    <a:pt x="202" y="125"/>
                    <a:pt x="202" y="125"/>
                  </a:cubicBezTo>
                  <a:cubicBezTo>
                    <a:pt x="206" y="161"/>
                    <a:pt x="205" y="167"/>
                    <a:pt x="232" y="171"/>
                  </a:cubicBezTo>
                  <a:cubicBezTo>
                    <a:pt x="232" y="175"/>
                    <a:pt x="232" y="175"/>
                    <a:pt x="232" y="175"/>
                  </a:cubicBezTo>
                  <a:cubicBezTo>
                    <a:pt x="148" y="175"/>
                    <a:pt x="148" y="175"/>
                    <a:pt x="148" y="175"/>
                  </a:cubicBezTo>
                  <a:cubicBezTo>
                    <a:pt x="148" y="171"/>
                    <a:pt x="148" y="171"/>
                    <a:pt x="148" y="171"/>
                  </a:cubicBezTo>
                  <a:cubicBezTo>
                    <a:pt x="168" y="168"/>
                    <a:pt x="180" y="166"/>
                    <a:pt x="179" y="143"/>
                  </a:cubicBezTo>
                  <a:cubicBezTo>
                    <a:pt x="171" y="31"/>
                    <a:pt x="171" y="31"/>
                    <a:pt x="171" y="31"/>
                  </a:cubicBezTo>
                  <a:cubicBezTo>
                    <a:pt x="171" y="31"/>
                    <a:pt x="171" y="31"/>
                    <a:pt x="171" y="31"/>
                  </a:cubicBezTo>
                  <a:cubicBezTo>
                    <a:pt x="111" y="175"/>
                    <a:pt x="111" y="175"/>
                    <a:pt x="111" y="175"/>
                  </a:cubicBezTo>
                  <a:cubicBezTo>
                    <a:pt x="109" y="175"/>
                    <a:pt x="109" y="175"/>
                    <a:pt x="109" y="175"/>
                  </a:cubicBezTo>
                  <a:cubicBezTo>
                    <a:pt x="45" y="37"/>
                    <a:pt x="45" y="37"/>
                    <a:pt x="45" y="37"/>
                  </a:cubicBezTo>
                  <a:cubicBezTo>
                    <a:pt x="45" y="37"/>
                    <a:pt x="45" y="37"/>
                    <a:pt x="45" y="37"/>
                  </a:cubicBezTo>
                  <a:cubicBezTo>
                    <a:pt x="45" y="37"/>
                    <a:pt x="42" y="104"/>
                    <a:pt x="41" y="145"/>
                  </a:cubicBezTo>
                  <a:cubicBezTo>
                    <a:pt x="40" y="155"/>
                    <a:pt x="41" y="166"/>
                    <a:pt x="72" y="171"/>
                  </a:cubicBezTo>
                  <a:cubicBezTo>
                    <a:pt x="72" y="175"/>
                    <a:pt x="72" y="175"/>
                    <a:pt x="72" y="175"/>
                  </a:cubicBezTo>
                  <a:cubicBezTo>
                    <a:pt x="0" y="175"/>
                    <a:pt x="0" y="175"/>
                    <a:pt x="0" y="175"/>
                  </a:cubicBezTo>
                  <a:cubicBezTo>
                    <a:pt x="0" y="171"/>
                    <a:pt x="0" y="171"/>
                    <a:pt x="0" y="171"/>
                  </a:cubicBezTo>
                  <a:cubicBezTo>
                    <a:pt x="23" y="168"/>
                    <a:pt x="27" y="154"/>
                    <a:pt x="29" y="136"/>
                  </a:cubicBezTo>
                  <a:cubicBezTo>
                    <a:pt x="35" y="64"/>
                    <a:pt x="35" y="64"/>
                    <a:pt x="35" y="64"/>
                  </a:cubicBezTo>
                  <a:cubicBezTo>
                    <a:pt x="37" y="28"/>
                    <a:pt x="37" y="28"/>
                    <a:pt x="37" y="28"/>
                  </a:cubicBezTo>
                  <a:cubicBezTo>
                    <a:pt x="38" y="11"/>
                    <a:pt x="24" y="6"/>
                    <a:pt x="9" y="4"/>
                  </a:cubicBezTo>
                  <a:cubicBezTo>
                    <a:pt x="9" y="0"/>
                    <a:pt x="9" y="0"/>
                    <a:pt x="9" y="0"/>
                  </a:cubicBezTo>
                  <a:cubicBezTo>
                    <a:pt x="64" y="0"/>
                    <a:pt x="64" y="0"/>
                    <a:pt x="64" y="0"/>
                  </a:cubicBezTo>
                  <a:cubicBezTo>
                    <a:pt x="65" y="3"/>
                    <a:pt x="65" y="3"/>
                    <a:pt x="65" y="3"/>
                  </a:cubicBezTo>
                  <a:cubicBezTo>
                    <a:pt x="59" y="9"/>
                    <a:pt x="66" y="25"/>
                    <a:pt x="68" y="29"/>
                  </a:cubicBezTo>
                  <a:lnTo>
                    <a:pt x="119" y="1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8" name="Freeform 7"/>
            <p:cNvSpPr>
              <a:spLocks/>
            </p:cNvSpPr>
            <p:nvPr userDrawn="1"/>
          </p:nvSpPr>
          <p:spPr bwMode="invGray">
            <a:xfrm>
              <a:off x="6708776" y="4156075"/>
              <a:ext cx="300038" cy="271463"/>
            </a:xfrm>
            <a:custGeom>
              <a:avLst/>
              <a:gdLst>
                <a:gd name="T0" fmla="*/ 198 w 198"/>
                <a:gd name="T1" fmla="*/ 0 h 178"/>
                <a:gd name="T2" fmla="*/ 198 w 198"/>
                <a:gd name="T3" fmla="*/ 4 h 178"/>
                <a:gd name="T4" fmla="*/ 172 w 198"/>
                <a:gd name="T5" fmla="*/ 55 h 178"/>
                <a:gd name="T6" fmla="*/ 171 w 198"/>
                <a:gd name="T7" fmla="*/ 111 h 178"/>
                <a:gd name="T8" fmla="*/ 101 w 198"/>
                <a:gd name="T9" fmla="*/ 178 h 178"/>
                <a:gd name="T10" fmla="*/ 31 w 198"/>
                <a:gd name="T11" fmla="*/ 100 h 178"/>
                <a:gd name="T12" fmla="*/ 31 w 198"/>
                <a:gd name="T13" fmla="*/ 43 h 178"/>
                <a:gd name="T14" fmla="*/ 0 w 198"/>
                <a:gd name="T15" fmla="*/ 4 h 178"/>
                <a:gd name="T16" fmla="*/ 0 w 198"/>
                <a:gd name="T17" fmla="*/ 0 h 178"/>
                <a:gd name="T18" fmla="*/ 86 w 198"/>
                <a:gd name="T19" fmla="*/ 0 h 178"/>
                <a:gd name="T20" fmla="*/ 86 w 198"/>
                <a:gd name="T21" fmla="*/ 4 h 178"/>
                <a:gd name="T22" fmla="*/ 53 w 198"/>
                <a:gd name="T23" fmla="*/ 43 h 178"/>
                <a:gd name="T24" fmla="*/ 53 w 198"/>
                <a:gd name="T25" fmla="*/ 95 h 178"/>
                <a:gd name="T26" fmla="*/ 114 w 198"/>
                <a:gd name="T27" fmla="*/ 167 h 178"/>
                <a:gd name="T28" fmla="*/ 163 w 198"/>
                <a:gd name="T29" fmla="*/ 82 h 178"/>
                <a:gd name="T30" fmla="*/ 163 w 198"/>
                <a:gd name="T31" fmla="*/ 55 h 178"/>
                <a:gd name="T32" fmla="*/ 125 w 198"/>
                <a:gd name="T33" fmla="*/ 4 h 178"/>
                <a:gd name="T34" fmla="*/ 125 w 198"/>
                <a:gd name="T35" fmla="*/ 0 h 178"/>
                <a:gd name="T36" fmla="*/ 198 w 198"/>
                <a:gd name="T3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78">
                  <a:moveTo>
                    <a:pt x="198" y="0"/>
                  </a:moveTo>
                  <a:cubicBezTo>
                    <a:pt x="198" y="4"/>
                    <a:pt x="198" y="4"/>
                    <a:pt x="198" y="4"/>
                  </a:cubicBezTo>
                  <a:cubicBezTo>
                    <a:pt x="175" y="7"/>
                    <a:pt x="173" y="21"/>
                    <a:pt x="172" y="55"/>
                  </a:cubicBezTo>
                  <a:cubicBezTo>
                    <a:pt x="171" y="111"/>
                    <a:pt x="171" y="111"/>
                    <a:pt x="171" y="111"/>
                  </a:cubicBezTo>
                  <a:cubicBezTo>
                    <a:pt x="170" y="145"/>
                    <a:pt x="156" y="178"/>
                    <a:pt x="101" y="178"/>
                  </a:cubicBezTo>
                  <a:cubicBezTo>
                    <a:pt x="23" y="178"/>
                    <a:pt x="31" y="121"/>
                    <a:pt x="31" y="100"/>
                  </a:cubicBezTo>
                  <a:cubicBezTo>
                    <a:pt x="31" y="43"/>
                    <a:pt x="31" y="43"/>
                    <a:pt x="31" y="43"/>
                  </a:cubicBezTo>
                  <a:cubicBezTo>
                    <a:pt x="30" y="16"/>
                    <a:pt x="30" y="8"/>
                    <a:pt x="0" y="4"/>
                  </a:cubicBezTo>
                  <a:cubicBezTo>
                    <a:pt x="0" y="0"/>
                    <a:pt x="0" y="0"/>
                    <a:pt x="0" y="0"/>
                  </a:cubicBezTo>
                  <a:cubicBezTo>
                    <a:pt x="86" y="0"/>
                    <a:pt x="86" y="0"/>
                    <a:pt x="86" y="0"/>
                  </a:cubicBezTo>
                  <a:cubicBezTo>
                    <a:pt x="86" y="4"/>
                    <a:pt x="86" y="4"/>
                    <a:pt x="86" y="4"/>
                  </a:cubicBezTo>
                  <a:cubicBezTo>
                    <a:pt x="54" y="9"/>
                    <a:pt x="53" y="14"/>
                    <a:pt x="53" y="43"/>
                  </a:cubicBezTo>
                  <a:cubicBezTo>
                    <a:pt x="53" y="95"/>
                    <a:pt x="53" y="95"/>
                    <a:pt x="53" y="95"/>
                  </a:cubicBezTo>
                  <a:cubicBezTo>
                    <a:pt x="53" y="100"/>
                    <a:pt x="45" y="167"/>
                    <a:pt x="114" y="167"/>
                  </a:cubicBezTo>
                  <a:cubicBezTo>
                    <a:pt x="168" y="167"/>
                    <a:pt x="163" y="114"/>
                    <a:pt x="163" y="82"/>
                  </a:cubicBezTo>
                  <a:cubicBezTo>
                    <a:pt x="163" y="55"/>
                    <a:pt x="163" y="55"/>
                    <a:pt x="163" y="55"/>
                  </a:cubicBezTo>
                  <a:cubicBezTo>
                    <a:pt x="163" y="22"/>
                    <a:pt x="160" y="8"/>
                    <a:pt x="125" y="4"/>
                  </a:cubicBezTo>
                  <a:cubicBezTo>
                    <a:pt x="125" y="0"/>
                    <a:pt x="125" y="0"/>
                    <a:pt x="125" y="0"/>
                  </a:cubicBezTo>
                  <a:lnTo>
                    <a:pt x="19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9" name="Oval 8"/>
            <p:cNvSpPr>
              <a:spLocks noChangeArrowheads="1"/>
            </p:cNvSpPr>
            <p:nvPr userDrawn="1"/>
          </p:nvSpPr>
          <p:spPr bwMode="invGray">
            <a:xfrm>
              <a:off x="5613401" y="4060825"/>
              <a:ext cx="458788" cy="458788"/>
            </a:xfrm>
            <a:prstGeom prst="ellipse">
              <a:avLst/>
            </a:pr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9"/>
            <p:cNvSpPr>
              <a:spLocks noEditPoints="1"/>
            </p:cNvSpPr>
            <p:nvPr userDrawn="1"/>
          </p:nvSpPr>
          <p:spPr bwMode="invGray">
            <a:xfrm>
              <a:off x="5621338" y="4068763"/>
              <a:ext cx="441325" cy="442913"/>
            </a:xfrm>
            <a:custGeom>
              <a:avLst/>
              <a:gdLst>
                <a:gd name="T0" fmla="*/ 146 w 291"/>
                <a:gd name="T1" fmla="*/ 291 h 291"/>
                <a:gd name="T2" fmla="*/ 0 w 291"/>
                <a:gd name="T3" fmla="*/ 146 h 291"/>
                <a:gd name="T4" fmla="*/ 146 w 291"/>
                <a:gd name="T5" fmla="*/ 0 h 291"/>
                <a:gd name="T6" fmla="*/ 291 w 291"/>
                <a:gd name="T7" fmla="*/ 146 h 291"/>
                <a:gd name="T8" fmla="*/ 146 w 291"/>
                <a:gd name="T9" fmla="*/ 291 h 291"/>
                <a:gd name="T10" fmla="*/ 146 w 291"/>
                <a:gd name="T11" fmla="*/ 7 h 291"/>
                <a:gd name="T12" fmla="*/ 7 w 291"/>
                <a:gd name="T13" fmla="*/ 146 h 291"/>
                <a:gd name="T14" fmla="*/ 146 w 291"/>
                <a:gd name="T15" fmla="*/ 284 h 291"/>
                <a:gd name="T16" fmla="*/ 285 w 291"/>
                <a:gd name="T17" fmla="*/ 146 h 291"/>
                <a:gd name="T18" fmla="*/ 146 w 291"/>
                <a:gd name="T19"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91">
                  <a:moveTo>
                    <a:pt x="146" y="291"/>
                  </a:moveTo>
                  <a:cubicBezTo>
                    <a:pt x="66" y="291"/>
                    <a:pt x="0" y="226"/>
                    <a:pt x="0" y="146"/>
                  </a:cubicBezTo>
                  <a:cubicBezTo>
                    <a:pt x="0" y="65"/>
                    <a:pt x="66" y="0"/>
                    <a:pt x="146" y="0"/>
                  </a:cubicBezTo>
                  <a:cubicBezTo>
                    <a:pt x="226" y="0"/>
                    <a:pt x="291" y="65"/>
                    <a:pt x="291" y="146"/>
                  </a:cubicBezTo>
                  <a:cubicBezTo>
                    <a:pt x="291" y="226"/>
                    <a:pt x="226" y="291"/>
                    <a:pt x="146" y="291"/>
                  </a:cubicBezTo>
                  <a:close/>
                  <a:moveTo>
                    <a:pt x="146" y="7"/>
                  </a:moveTo>
                  <a:cubicBezTo>
                    <a:pt x="69" y="7"/>
                    <a:pt x="7" y="69"/>
                    <a:pt x="7" y="146"/>
                  </a:cubicBezTo>
                  <a:cubicBezTo>
                    <a:pt x="7" y="222"/>
                    <a:pt x="69" y="284"/>
                    <a:pt x="146" y="284"/>
                  </a:cubicBezTo>
                  <a:cubicBezTo>
                    <a:pt x="222" y="284"/>
                    <a:pt x="285" y="222"/>
                    <a:pt x="285" y="146"/>
                  </a:cubicBezTo>
                  <a:cubicBezTo>
                    <a:pt x="285" y="69"/>
                    <a:pt x="222" y="7"/>
                    <a:pt x="14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Rectangle 10"/>
            <p:cNvSpPr>
              <a:spLocks noChangeArrowheads="1"/>
            </p:cNvSpPr>
            <p:nvPr userDrawn="1"/>
          </p:nvSpPr>
          <p:spPr bwMode="invGray">
            <a:xfrm>
              <a:off x="5738813" y="4257675"/>
              <a:ext cx="206375" cy="127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11"/>
            <p:cNvSpPr>
              <a:spLocks noChangeArrowheads="1"/>
            </p:cNvSpPr>
            <p:nvPr userDrawn="1"/>
          </p:nvSpPr>
          <p:spPr bwMode="invGray">
            <a:xfrm>
              <a:off x="574516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12"/>
            <p:cNvSpPr>
              <a:spLocks noChangeArrowheads="1"/>
            </p:cNvSpPr>
            <p:nvPr userDrawn="1"/>
          </p:nvSpPr>
          <p:spPr bwMode="invGray">
            <a:xfrm>
              <a:off x="578008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3"/>
            <p:cNvSpPr>
              <a:spLocks noChangeArrowheads="1"/>
            </p:cNvSpPr>
            <p:nvPr userDrawn="1"/>
          </p:nvSpPr>
          <p:spPr bwMode="invGray">
            <a:xfrm>
              <a:off x="581501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Rectangle 14"/>
            <p:cNvSpPr>
              <a:spLocks noChangeArrowheads="1"/>
            </p:cNvSpPr>
            <p:nvPr userDrawn="1"/>
          </p:nvSpPr>
          <p:spPr bwMode="invGray">
            <a:xfrm>
              <a:off x="584993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Rectangle 15"/>
            <p:cNvSpPr>
              <a:spLocks noChangeArrowheads="1"/>
            </p:cNvSpPr>
            <p:nvPr userDrawn="1"/>
          </p:nvSpPr>
          <p:spPr bwMode="invGray">
            <a:xfrm>
              <a:off x="5886451"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Rectangle 16"/>
            <p:cNvSpPr>
              <a:spLocks noChangeArrowheads="1"/>
            </p:cNvSpPr>
            <p:nvPr userDrawn="1"/>
          </p:nvSpPr>
          <p:spPr bwMode="invGray">
            <a:xfrm>
              <a:off x="5921376"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7"/>
            <p:cNvSpPr>
              <a:spLocks noChangeArrowheads="1"/>
            </p:cNvSpPr>
            <p:nvPr userDrawn="1"/>
          </p:nvSpPr>
          <p:spPr bwMode="invGray">
            <a:xfrm>
              <a:off x="5740401" y="4192588"/>
              <a:ext cx="201613" cy="6191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18"/>
            <p:cNvSpPr>
              <a:spLocks noEditPoints="1"/>
            </p:cNvSpPr>
            <p:nvPr userDrawn="1"/>
          </p:nvSpPr>
          <p:spPr bwMode="invGray">
            <a:xfrm>
              <a:off x="5738813" y="4187825"/>
              <a:ext cx="207963" cy="69850"/>
            </a:xfrm>
            <a:custGeom>
              <a:avLst/>
              <a:gdLst>
                <a:gd name="T0" fmla="*/ 131 w 131"/>
                <a:gd name="T1" fmla="*/ 44 h 44"/>
                <a:gd name="T2" fmla="*/ 0 w 131"/>
                <a:gd name="T3" fmla="*/ 44 h 44"/>
                <a:gd name="T4" fmla="*/ 0 w 131"/>
                <a:gd name="T5" fmla="*/ 0 h 44"/>
                <a:gd name="T6" fmla="*/ 131 w 131"/>
                <a:gd name="T7" fmla="*/ 0 h 44"/>
                <a:gd name="T8" fmla="*/ 131 w 131"/>
                <a:gd name="T9" fmla="*/ 44 h 44"/>
                <a:gd name="T10" fmla="*/ 4 w 131"/>
                <a:gd name="T11" fmla="*/ 40 h 44"/>
                <a:gd name="T12" fmla="*/ 127 w 131"/>
                <a:gd name="T13" fmla="*/ 40 h 44"/>
                <a:gd name="T14" fmla="*/ 127 w 131"/>
                <a:gd name="T15" fmla="*/ 4 h 44"/>
                <a:gd name="T16" fmla="*/ 4 w 131"/>
                <a:gd name="T17" fmla="*/ 4 h 44"/>
                <a:gd name="T18" fmla="*/ 4 w 131"/>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4">
                  <a:moveTo>
                    <a:pt x="131" y="44"/>
                  </a:moveTo>
                  <a:lnTo>
                    <a:pt x="0" y="44"/>
                  </a:lnTo>
                  <a:lnTo>
                    <a:pt x="0" y="0"/>
                  </a:lnTo>
                  <a:lnTo>
                    <a:pt x="131" y="0"/>
                  </a:lnTo>
                  <a:lnTo>
                    <a:pt x="131" y="44"/>
                  </a:lnTo>
                  <a:close/>
                  <a:moveTo>
                    <a:pt x="4" y="40"/>
                  </a:moveTo>
                  <a:lnTo>
                    <a:pt x="127" y="40"/>
                  </a:lnTo>
                  <a:lnTo>
                    <a:pt x="127" y="4"/>
                  </a:lnTo>
                  <a:lnTo>
                    <a:pt x="4" y="4"/>
                  </a:lnTo>
                  <a:lnTo>
                    <a:pt x="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9"/>
            <p:cNvSpPr>
              <a:spLocks/>
            </p:cNvSpPr>
            <p:nvPr userDrawn="1"/>
          </p:nvSpPr>
          <p:spPr bwMode="invGray">
            <a:xfrm>
              <a:off x="5734051" y="4195763"/>
              <a:ext cx="217488" cy="61913"/>
            </a:xfrm>
            <a:custGeom>
              <a:avLst/>
              <a:gdLst>
                <a:gd name="T0" fmla="*/ 68 w 137"/>
                <a:gd name="T1" fmla="*/ 39 h 39"/>
                <a:gd name="T2" fmla="*/ 137 w 137"/>
                <a:gd name="T3" fmla="*/ 39 h 39"/>
                <a:gd name="T4" fmla="*/ 137 w 137"/>
                <a:gd name="T5" fmla="*/ 33 h 39"/>
                <a:gd name="T6" fmla="*/ 68 w 137"/>
                <a:gd name="T7" fmla="*/ 0 h 39"/>
                <a:gd name="T8" fmla="*/ 0 w 137"/>
                <a:gd name="T9" fmla="*/ 33 h 39"/>
                <a:gd name="T10" fmla="*/ 0 w 137"/>
                <a:gd name="T11" fmla="*/ 39 h 39"/>
                <a:gd name="T12" fmla="*/ 68 w 13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37" h="39">
                  <a:moveTo>
                    <a:pt x="68" y="39"/>
                  </a:moveTo>
                  <a:lnTo>
                    <a:pt x="137" y="39"/>
                  </a:lnTo>
                  <a:lnTo>
                    <a:pt x="137" y="33"/>
                  </a:lnTo>
                  <a:lnTo>
                    <a:pt x="68" y="0"/>
                  </a:lnTo>
                  <a:lnTo>
                    <a:pt x="0" y="33"/>
                  </a:lnTo>
                  <a:lnTo>
                    <a:pt x="0" y="39"/>
                  </a:lnTo>
                  <a:lnTo>
                    <a:pt x="68" y="39"/>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20"/>
            <p:cNvSpPr>
              <a:spLocks noEditPoints="1"/>
            </p:cNvSpPr>
            <p:nvPr userDrawn="1"/>
          </p:nvSpPr>
          <p:spPr bwMode="invGray">
            <a:xfrm>
              <a:off x="5724526" y="4187825"/>
              <a:ext cx="236538" cy="79375"/>
            </a:xfrm>
            <a:custGeom>
              <a:avLst/>
              <a:gdLst>
                <a:gd name="T0" fmla="*/ 149 w 149"/>
                <a:gd name="T1" fmla="*/ 50 h 50"/>
                <a:gd name="T2" fmla="*/ 0 w 149"/>
                <a:gd name="T3" fmla="*/ 50 h 50"/>
                <a:gd name="T4" fmla="*/ 0 w 149"/>
                <a:gd name="T5" fmla="*/ 34 h 50"/>
                <a:gd name="T6" fmla="*/ 74 w 149"/>
                <a:gd name="T7" fmla="*/ 0 h 50"/>
                <a:gd name="T8" fmla="*/ 149 w 149"/>
                <a:gd name="T9" fmla="*/ 34 h 50"/>
                <a:gd name="T10" fmla="*/ 149 w 149"/>
                <a:gd name="T11" fmla="*/ 50 h 50"/>
                <a:gd name="T12" fmla="*/ 19 w 149"/>
                <a:gd name="T13" fmla="*/ 38 h 50"/>
                <a:gd name="T14" fmla="*/ 130 w 149"/>
                <a:gd name="T15" fmla="*/ 38 h 50"/>
                <a:gd name="T16" fmla="*/ 74 w 149"/>
                <a:gd name="T17" fmla="*/ 12 h 50"/>
                <a:gd name="T18" fmla="*/ 19 w 149"/>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50">
                  <a:moveTo>
                    <a:pt x="149" y="50"/>
                  </a:moveTo>
                  <a:lnTo>
                    <a:pt x="0" y="50"/>
                  </a:lnTo>
                  <a:lnTo>
                    <a:pt x="0" y="34"/>
                  </a:lnTo>
                  <a:lnTo>
                    <a:pt x="74" y="0"/>
                  </a:lnTo>
                  <a:lnTo>
                    <a:pt x="149" y="34"/>
                  </a:lnTo>
                  <a:lnTo>
                    <a:pt x="149" y="50"/>
                  </a:lnTo>
                  <a:close/>
                  <a:moveTo>
                    <a:pt x="19" y="38"/>
                  </a:moveTo>
                  <a:lnTo>
                    <a:pt x="130" y="38"/>
                  </a:lnTo>
                  <a:lnTo>
                    <a:pt x="74" y="12"/>
                  </a:lnTo>
                  <a:lnTo>
                    <a:pt x="19"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21"/>
            <p:cNvSpPr>
              <a:spLocks noEditPoints="1"/>
            </p:cNvSpPr>
            <p:nvPr userDrawn="1"/>
          </p:nvSpPr>
          <p:spPr bwMode="invGray">
            <a:xfrm>
              <a:off x="5730876" y="4194175"/>
              <a:ext cx="222250" cy="65088"/>
            </a:xfrm>
            <a:custGeom>
              <a:avLst/>
              <a:gdLst>
                <a:gd name="T0" fmla="*/ 140 w 140"/>
                <a:gd name="T1" fmla="*/ 41 h 41"/>
                <a:gd name="T2" fmla="*/ 0 w 140"/>
                <a:gd name="T3" fmla="*/ 41 h 41"/>
                <a:gd name="T4" fmla="*/ 0 w 140"/>
                <a:gd name="T5" fmla="*/ 33 h 41"/>
                <a:gd name="T6" fmla="*/ 70 w 140"/>
                <a:gd name="T7" fmla="*/ 0 h 41"/>
                <a:gd name="T8" fmla="*/ 140 w 140"/>
                <a:gd name="T9" fmla="*/ 33 h 41"/>
                <a:gd name="T10" fmla="*/ 140 w 140"/>
                <a:gd name="T11" fmla="*/ 41 h 41"/>
                <a:gd name="T12" fmla="*/ 4 w 140"/>
                <a:gd name="T13" fmla="*/ 38 h 41"/>
                <a:gd name="T14" fmla="*/ 137 w 140"/>
                <a:gd name="T15" fmla="*/ 38 h 41"/>
                <a:gd name="T16" fmla="*/ 137 w 140"/>
                <a:gd name="T17" fmla="*/ 35 h 41"/>
                <a:gd name="T18" fmla="*/ 70 w 140"/>
                <a:gd name="T19" fmla="*/ 3 h 41"/>
                <a:gd name="T20" fmla="*/ 4 w 140"/>
                <a:gd name="T21" fmla="*/ 35 h 41"/>
                <a:gd name="T22" fmla="*/ 4 w 140"/>
                <a:gd name="T23"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140" y="41"/>
                  </a:moveTo>
                  <a:lnTo>
                    <a:pt x="0" y="41"/>
                  </a:lnTo>
                  <a:lnTo>
                    <a:pt x="0" y="33"/>
                  </a:lnTo>
                  <a:lnTo>
                    <a:pt x="70" y="0"/>
                  </a:lnTo>
                  <a:lnTo>
                    <a:pt x="140" y="33"/>
                  </a:lnTo>
                  <a:lnTo>
                    <a:pt x="140" y="41"/>
                  </a:lnTo>
                  <a:close/>
                  <a:moveTo>
                    <a:pt x="4" y="38"/>
                  </a:moveTo>
                  <a:lnTo>
                    <a:pt x="137" y="38"/>
                  </a:lnTo>
                  <a:lnTo>
                    <a:pt x="137" y="35"/>
                  </a:lnTo>
                  <a:lnTo>
                    <a:pt x="70" y="3"/>
                  </a:lnTo>
                  <a:lnTo>
                    <a:pt x="4" y="35"/>
                  </a:lnTo>
                  <a:lnTo>
                    <a:pt x="4" y="38"/>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22"/>
            <p:cNvSpPr>
              <a:spLocks/>
            </p:cNvSpPr>
            <p:nvPr userDrawn="1"/>
          </p:nvSpPr>
          <p:spPr bwMode="invGray">
            <a:xfrm>
              <a:off x="5748338" y="4122738"/>
              <a:ext cx="188913" cy="69850"/>
            </a:xfrm>
            <a:custGeom>
              <a:avLst/>
              <a:gdLst>
                <a:gd name="T0" fmla="*/ 62 w 124"/>
                <a:gd name="T1" fmla="*/ 0 h 45"/>
                <a:gd name="T2" fmla="*/ 0 w 124"/>
                <a:gd name="T3" fmla="*/ 45 h 45"/>
                <a:gd name="T4" fmla="*/ 124 w 124"/>
                <a:gd name="T5" fmla="*/ 45 h 45"/>
                <a:gd name="T6" fmla="*/ 62 w 124"/>
                <a:gd name="T7" fmla="*/ 0 h 45"/>
              </a:gdLst>
              <a:ahLst/>
              <a:cxnLst>
                <a:cxn ang="0">
                  <a:pos x="T0" y="T1"/>
                </a:cxn>
                <a:cxn ang="0">
                  <a:pos x="T2" y="T3"/>
                </a:cxn>
                <a:cxn ang="0">
                  <a:pos x="T4" y="T5"/>
                </a:cxn>
                <a:cxn ang="0">
                  <a:pos x="T6" y="T7"/>
                </a:cxn>
              </a:cxnLst>
              <a:rect l="0" t="0" r="r" b="b"/>
              <a:pathLst>
                <a:path w="124" h="45">
                  <a:moveTo>
                    <a:pt x="62" y="0"/>
                  </a:moveTo>
                  <a:cubicBezTo>
                    <a:pt x="33" y="0"/>
                    <a:pt x="9" y="19"/>
                    <a:pt x="0" y="45"/>
                  </a:cubicBezTo>
                  <a:cubicBezTo>
                    <a:pt x="124" y="45"/>
                    <a:pt x="124" y="45"/>
                    <a:pt x="124" y="45"/>
                  </a:cubicBezTo>
                  <a:cubicBezTo>
                    <a:pt x="115" y="19"/>
                    <a:pt x="91" y="0"/>
                    <a:pt x="62" y="0"/>
                  </a:cubicBezTo>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23"/>
            <p:cNvSpPr>
              <a:spLocks noEditPoints="1"/>
            </p:cNvSpPr>
            <p:nvPr userDrawn="1"/>
          </p:nvSpPr>
          <p:spPr bwMode="invGray">
            <a:xfrm>
              <a:off x="5743576" y="4103688"/>
              <a:ext cx="196850" cy="90488"/>
            </a:xfrm>
            <a:custGeom>
              <a:avLst/>
              <a:gdLst>
                <a:gd name="T0" fmla="*/ 130 w 130"/>
                <a:gd name="T1" fmla="*/ 60 h 60"/>
                <a:gd name="T2" fmla="*/ 0 w 130"/>
                <a:gd name="T3" fmla="*/ 60 h 60"/>
                <a:gd name="T4" fmla="*/ 1 w 130"/>
                <a:gd name="T5" fmla="*/ 57 h 60"/>
                <a:gd name="T6" fmla="*/ 49 w 130"/>
                <a:gd name="T7" fmla="*/ 12 h 60"/>
                <a:gd name="T8" fmla="*/ 49 w 130"/>
                <a:gd name="T9" fmla="*/ 4 h 60"/>
                <a:gd name="T10" fmla="*/ 65 w 130"/>
                <a:gd name="T11" fmla="*/ 0 h 60"/>
                <a:gd name="T12" fmla="*/ 81 w 130"/>
                <a:gd name="T13" fmla="*/ 4 h 60"/>
                <a:gd name="T14" fmla="*/ 81 w 130"/>
                <a:gd name="T15" fmla="*/ 12 h 60"/>
                <a:gd name="T16" fmla="*/ 129 w 130"/>
                <a:gd name="T17" fmla="*/ 57 h 60"/>
                <a:gd name="T18" fmla="*/ 130 w 130"/>
                <a:gd name="T19" fmla="*/ 60 h 60"/>
                <a:gd name="T20" fmla="*/ 6 w 130"/>
                <a:gd name="T21" fmla="*/ 55 h 60"/>
                <a:gd name="T22" fmla="*/ 124 w 130"/>
                <a:gd name="T23" fmla="*/ 55 h 60"/>
                <a:gd name="T24" fmla="*/ 65 w 130"/>
                <a:gd name="T25" fmla="*/ 15 h 60"/>
                <a:gd name="T26" fmla="*/ 6 w 130"/>
                <a:gd name="T27" fmla="*/ 55 h 60"/>
                <a:gd name="T28" fmla="*/ 53 w 130"/>
                <a:gd name="T29" fmla="*/ 7 h 60"/>
                <a:gd name="T30" fmla="*/ 53 w 130"/>
                <a:gd name="T31" fmla="*/ 11 h 60"/>
                <a:gd name="T32" fmla="*/ 76 w 130"/>
                <a:gd name="T33" fmla="*/ 11 h 60"/>
                <a:gd name="T34" fmla="*/ 76 w 130"/>
                <a:gd name="T35" fmla="*/ 7 h 60"/>
                <a:gd name="T36" fmla="*/ 65 w 130"/>
                <a:gd name="T37" fmla="*/ 4 h 60"/>
                <a:gd name="T38" fmla="*/ 53 w 130"/>
                <a:gd name="T3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60">
                  <a:moveTo>
                    <a:pt x="130" y="60"/>
                  </a:moveTo>
                  <a:cubicBezTo>
                    <a:pt x="0" y="60"/>
                    <a:pt x="0" y="60"/>
                    <a:pt x="0" y="60"/>
                  </a:cubicBezTo>
                  <a:cubicBezTo>
                    <a:pt x="1" y="57"/>
                    <a:pt x="1" y="57"/>
                    <a:pt x="1" y="57"/>
                  </a:cubicBezTo>
                  <a:cubicBezTo>
                    <a:pt x="8" y="34"/>
                    <a:pt x="27" y="18"/>
                    <a:pt x="49" y="12"/>
                  </a:cubicBezTo>
                  <a:cubicBezTo>
                    <a:pt x="49" y="4"/>
                    <a:pt x="49" y="4"/>
                    <a:pt x="49" y="4"/>
                  </a:cubicBezTo>
                  <a:cubicBezTo>
                    <a:pt x="65" y="0"/>
                    <a:pt x="65" y="0"/>
                    <a:pt x="65" y="0"/>
                  </a:cubicBezTo>
                  <a:cubicBezTo>
                    <a:pt x="81" y="4"/>
                    <a:pt x="81" y="4"/>
                    <a:pt x="81" y="4"/>
                  </a:cubicBezTo>
                  <a:cubicBezTo>
                    <a:pt x="81" y="12"/>
                    <a:pt x="81" y="12"/>
                    <a:pt x="81" y="12"/>
                  </a:cubicBezTo>
                  <a:cubicBezTo>
                    <a:pt x="103" y="18"/>
                    <a:pt x="122" y="34"/>
                    <a:pt x="129" y="57"/>
                  </a:cubicBezTo>
                  <a:lnTo>
                    <a:pt x="130" y="60"/>
                  </a:lnTo>
                  <a:close/>
                  <a:moveTo>
                    <a:pt x="6" y="55"/>
                  </a:moveTo>
                  <a:cubicBezTo>
                    <a:pt x="124" y="55"/>
                    <a:pt x="124" y="55"/>
                    <a:pt x="124" y="55"/>
                  </a:cubicBezTo>
                  <a:cubicBezTo>
                    <a:pt x="114" y="31"/>
                    <a:pt x="91" y="15"/>
                    <a:pt x="65" y="15"/>
                  </a:cubicBezTo>
                  <a:cubicBezTo>
                    <a:pt x="39" y="15"/>
                    <a:pt x="16" y="31"/>
                    <a:pt x="6" y="55"/>
                  </a:cubicBezTo>
                  <a:close/>
                  <a:moveTo>
                    <a:pt x="53" y="7"/>
                  </a:moveTo>
                  <a:cubicBezTo>
                    <a:pt x="53" y="11"/>
                    <a:pt x="53" y="11"/>
                    <a:pt x="53" y="11"/>
                  </a:cubicBezTo>
                  <a:cubicBezTo>
                    <a:pt x="61" y="10"/>
                    <a:pt x="69" y="10"/>
                    <a:pt x="76" y="11"/>
                  </a:cubicBezTo>
                  <a:cubicBezTo>
                    <a:pt x="76" y="7"/>
                    <a:pt x="76" y="7"/>
                    <a:pt x="76" y="7"/>
                  </a:cubicBezTo>
                  <a:cubicBezTo>
                    <a:pt x="65" y="4"/>
                    <a:pt x="65" y="4"/>
                    <a:pt x="65" y="4"/>
                  </a:cubicBezTo>
                  <a:lnTo>
                    <a:pt x="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24"/>
            <p:cNvSpPr>
              <a:spLocks noChangeArrowheads="1"/>
            </p:cNvSpPr>
            <p:nvPr userDrawn="1"/>
          </p:nvSpPr>
          <p:spPr bwMode="invGray">
            <a:xfrm>
              <a:off x="5705476" y="4413250"/>
              <a:ext cx="271463"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25"/>
            <p:cNvSpPr>
              <a:spLocks noEditPoints="1"/>
            </p:cNvSpPr>
            <p:nvPr userDrawn="1"/>
          </p:nvSpPr>
          <p:spPr bwMode="invGray">
            <a:xfrm>
              <a:off x="5703888" y="4408488"/>
              <a:ext cx="277813" cy="19050"/>
            </a:xfrm>
            <a:custGeom>
              <a:avLst/>
              <a:gdLst>
                <a:gd name="T0" fmla="*/ 175 w 175"/>
                <a:gd name="T1" fmla="*/ 12 h 12"/>
                <a:gd name="T2" fmla="*/ 0 w 175"/>
                <a:gd name="T3" fmla="*/ 12 h 12"/>
                <a:gd name="T4" fmla="*/ 0 w 175"/>
                <a:gd name="T5" fmla="*/ 0 h 12"/>
                <a:gd name="T6" fmla="*/ 175 w 175"/>
                <a:gd name="T7" fmla="*/ 0 h 12"/>
                <a:gd name="T8" fmla="*/ 175 w 175"/>
                <a:gd name="T9" fmla="*/ 12 h 12"/>
                <a:gd name="T10" fmla="*/ 4 w 175"/>
                <a:gd name="T11" fmla="*/ 9 h 12"/>
                <a:gd name="T12" fmla="*/ 170 w 175"/>
                <a:gd name="T13" fmla="*/ 9 h 12"/>
                <a:gd name="T14" fmla="*/ 170 w 175"/>
                <a:gd name="T15" fmla="*/ 5 h 12"/>
                <a:gd name="T16" fmla="*/ 4 w 175"/>
                <a:gd name="T17" fmla="*/ 5 h 12"/>
                <a:gd name="T18" fmla="*/ 4 w 175"/>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2">
                  <a:moveTo>
                    <a:pt x="175" y="12"/>
                  </a:moveTo>
                  <a:lnTo>
                    <a:pt x="0" y="12"/>
                  </a:lnTo>
                  <a:lnTo>
                    <a:pt x="0" y="0"/>
                  </a:lnTo>
                  <a:lnTo>
                    <a:pt x="175" y="0"/>
                  </a:lnTo>
                  <a:lnTo>
                    <a:pt x="175" y="12"/>
                  </a:lnTo>
                  <a:close/>
                  <a:moveTo>
                    <a:pt x="4" y="9"/>
                  </a:moveTo>
                  <a:lnTo>
                    <a:pt x="170" y="9"/>
                  </a:lnTo>
                  <a:lnTo>
                    <a:pt x="170" y="5"/>
                  </a:lnTo>
                  <a:lnTo>
                    <a:pt x="4" y="5"/>
                  </a:lnTo>
                  <a:lnTo>
                    <a:pt x="4"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26"/>
            <p:cNvSpPr>
              <a:spLocks noChangeArrowheads="1"/>
            </p:cNvSpPr>
            <p:nvPr userDrawn="1"/>
          </p:nvSpPr>
          <p:spPr bwMode="invGray">
            <a:xfrm>
              <a:off x="5719763" y="4398963"/>
              <a:ext cx="246063"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27"/>
            <p:cNvSpPr>
              <a:spLocks noEditPoints="1"/>
            </p:cNvSpPr>
            <p:nvPr userDrawn="1"/>
          </p:nvSpPr>
          <p:spPr bwMode="invGray">
            <a:xfrm>
              <a:off x="5716588" y="4395788"/>
              <a:ext cx="252413" cy="20638"/>
            </a:xfrm>
            <a:custGeom>
              <a:avLst/>
              <a:gdLst>
                <a:gd name="T0" fmla="*/ 159 w 159"/>
                <a:gd name="T1" fmla="*/ 13 h 13"/>
                <a:gd name="T2" fmla="*/ 0 w 159"/>
                <a:gd name="T3" fmla="*/ 13 h 13"/>
                <a:gd name="T4" fmla="*/ 0 w 159"/>
                <a:gd name="T5" fmla="*/ 0 h 13"/>
                <a:gd name="T6" fmla="*/ 159 w 159"/>
                <a:gd name="T7" fmla="*/ 0 h 13"/>
                <a:gd name="T8" fmla="*/ 159 w 159"/>
                <a:gd name="T9" fmla="*/ 13 h 13"/>
                <a:gd name="T10" fmla="*/ 4 w 159"/>
                <a:gd name="T11" fmla="*/ 8 h 13"/>
                <a:gd name="T12" fmla="*/ 155 w 159"/>
                <a:gd name="T13" fmla="*/ 8 h 13"/>
                <a:gd name="T14" fmla="*/ 155 w 159"/>
                <a:gd name="T15" fmla="*/ 4 h 13"/>
                <a:gd name="T16" fmla="*/ 4 w 159"/>
                <a:gd name="T17" fmla="*/ 4 h 13"/>
                <a:gd name="T18" fmla="*/ 4 w 159"/>
                <a:gd name="T1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159" y="13"/>
                  </a:moveTo>
                  <a:lnTo>
                    <a:pt x="0" y="13"/>
                  </a:lnTo>
                  <a:lnTo>
                    <a:pt x="0" y="0"/>
                  </a:lnTo>
                  <a:lnTo>
                    <a:pt x="159" y="0"/>
                  </a:lnTo>
                  <a:lnTo>
                    <a:pt x="159" y="13"/>
                  </a:lnTo>
                  <a:close/>
                  <a:moveTo>
                    <a:pt x="4" y="8"/>
                  </a:moveTo>
                  <a:lnTo>
                    <a:pt x="155" y="8"/>
                  </a:lnTo>
                  <a:lnTo>
                    <a:pt x="155" y="4"/>
                  </a:lnTo>
                  <a:lnTo>
                    <a:pt x="4" y="4"/>
                  </a:lnTo>
                  <a:lnTo>
                    <a:pt x="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28"/>
            <p:cNvSpPr>
              <a:spLocks noChangeArrowheads="1"/>
            </p:cNvSpPr>
            <p:nvPr userDrawn="1"/>
          </p:nvSpPr>
          <p:spPr bwMode="invGray">
            <a:xfrm>
              <a:off x="5734051" y="4386263"/>
              <a:ext cx="21748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29"/>
            <p:cNvSpPr>
              <a:spLocks noEditPoints="1"/>
            </p:cNvSpPr>
            <p:nvPr userDrawn="1"/>
          </p:nvSpPr>
          <p:spPr bwMode="invGray">
            <a:xfrm>
              <a:off x="5729288" y="4383088"/>
              <a:ext cx="225425" cy="19050"/>
            </a:xfrm>
            <a:custGeom>
              <a:avLst/>
              <a:gdLst>
                <a:gd name="T0" fmla="*/ 142 w 142"/>
                <a:gd name="T1" fmla="*/ 12 h 12"/>
                <a:gd name="T2" fmla="*/ 0 w 142"/>
                <a:gd name="T3" fmla="*/ 12 h 12"/>
                <a:gd name="T4" fmla="*/ 0 w 142"/>
                <a:gd name="T5" fmla="*/ 0 h 12"/>
                <a:gd name="T6" fmla="*/ 142 w 142"/>
                <a:gd name="T7" fmla="*/ 0 h 12"/>
                <a:gd name="T8" fmla="*/ 142 w 142"/>
                <a:gd name="T9" fmla="*/ 12 h 12"/>
                <a:gd name="T10" fmla="*/ 5 w 142"/>
                <a:gd name="T11" fmla="*/ 8 h 12"/>
                <a:gd name="T12" fmla="*/ 138 w 142"/>
                <a:gd name="T13" fmla="*/ 8 h 12"/>
                <a:gd name="T14" fmla="*/ 138 w 142"/>
                <a:gd name="T15" fmla="*/ 4 h 12"/>
                <a:gd name="T16" fmla="*/ 5 w 142"/>
                <a:gd name="T17" fmla="*/ 4 h 12"/>
                <a:gd name="T18" fmla="*/ 5 w 14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2">
                  <a:moveTo>
                    <a:pt x="142" y="12"/>
                  </a:moveTo>
                  <a:lnTo>
                    <a:pt x="0" y="12"/>
                  </a:lnTo>
                  <a:lnTo>
                    <a:pt x="0" y="0"/>
                  </a:lnTo>
                  <a:lnTo>
                    <a:pt x="142" y="0"/>
                  </a:lnTo>
                  <a:lnTo>
                    <a:pt x="142" y="12"/>
                  </a:lnTo>
                  <a:close/>
                  <a:moveTo>
                    <a:pt x="5" y="8"/>
                  </a:moveTo>
                  <a:lnTo>
                    <a:pt x="138" y="8"/>
                  </a:lnTo>
                  <a:lnTo>
                    <a:pt x="138" y="4"/>
                  </a:lnTo>
                  <a:lnTo>
                    <a:pt x="5" y="4"/>
                  </a:lnTo>
                  <a:lnTo>
                    <a:pt x="5"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30"/>
            <p:cNvSpPr>
              <a:spLocks noChangeArrowheads="1"/>
            </p:cNvSpPr>
            <p:nvPr userDrawn="1"/>
          </p:nvSpPr>
          <p:spPr bwMode="invGray">
            <a:xfrm>
              <a:off x="5710238" y="4414838"/>
              <a:ext cx="263525"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Rectangle 31"/>
            <p:cNvSpPr>
              <a:spLocks noChangeArrowheads="1"/>
            </p:cNvSpPr>
            <p:nvPr userDrawn="1"/>
          </p:nvSpPr>
          <p:spPr bwMode="invGray">
            <a:xfrm>
              <a:off x="5724526" y="4402138"/>
              <a:ext cx="2365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Rectangle 32"/>
            <p:cNvSpPr>
              <a:spLocks noChangeArrowheads="1"/>
            </p:cNvSpPr>
            <p:nvPr userDrawn="1"/>
          </p:nvSpPr>
          <p:spPr bwMode="invGray">
            <a:xfrm>
              <a:off x="5737226" y="4389438"/>
              <a:ext cx="2111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Freeform 33"/>
            <p:cNvSpPr>
              <a:spLocks/>
            </p:cNvSpPr>
            <p:nvPr userDrawn="1"/>
          </p:nvSpPr>
          <p:spPr bwMode="invGray">
            <a:xfrm>
              <a:off x="5746751" y="4205288"/>
              <a:ext cx="190500" cy="44450"/>
            </a:xfrm>
            <a:custGeom>
              <a:avLst/>
              <a:gdLst>
                <a:gd name="T0" fmla="*/ 60 w 120"/>
                <a:gd name="T1" fmla="*/ 0 h 28"/>
                <a:gd name="T2" fmla="*/ 120 w 120"/>
                <a:gd name="T3" fmla="*/ 28 h 28"/>
                <a:gd name="T4" fmla="*/ 0 w 120"/>
                <a:gd name="T5" fmla="*/ 28 h 28"/>
                <a:gd name="T6" fmla="*/ 60 w 120"/>
                <a:gd name="T7" fmla="*/ 0 h 28"/>
              </a:gdLst>
              <a:ahLst/>
              <a:cxnLst>
                <a:cxn ang="0">
                  <a:pos x="T0" y="T1"/>
                </a:cxn>
                <a:cxn ang="0">
                  <a:pos x="T2" y="T3"/>
                </a:cxn>
                <a:cxn ang="0">
                  <a:pos x="T4" y="T5"/>
                </a:cxn>
                <a:cxn ang="0">
                  <a:pos x="T6" y="T7"/>
                </a:cxn>
              </a:cxnLst>
              <a:rect l="0" t="0" r="r" b="b"/>
              <a:pathLst>
                <a:path w="120" h="28">
                  <a:moveTo>
                    <a:pt x="60" y="0"/>
                  </a:moveTo>
                  <a:lnTo>
                    <a:pt x="120" y="28"/>
                  </a:lnTo>
                  <a:lnTo>
                    <a:pt x="0" y="28"/>
                  </a:lnTo>
                  <a:lnTo>
                    <a:pt x="60" y="0"/>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Freeform 34"/>
            <p:cNvSpPr>
              <a:spLocks noEditPoints="1"/>
            </p:cNvSpPr>
            <p:nvPr userDrawn="1"/>
          </p:nvSpPr>
          <p:spPr bwMode="invGray">
            <a:xfrm>
              <a:off x="6994526" y="4392613"/>
              <a:ext cx="31750" cy="30163"/>
            </a:xfrm>
            <a:custGeom>
              <a:avLst/>
              <a:gdLst>
                <a:gd name="T0" fmla="*/ 21 w 21"/>
                <a:gd name="T1" fmla="*/ 10 h 20"/>
                <a:gd name="T2" fmla="*/ 11 w 21"/>
                <a:gd name="T3" fmla="*/ 20 h 20"/>
                <a:gd name="T4" fmla="*/ 0 w 21"/>
                <a:gd name="T5" fmla="*/ 10 h 20"/>
                <a:gd name="T6" fmla="*/ 11 w 21"/>
                <a:gd name="T7" fmla="*/ 0 h 20"/>
                <a:gd name="T8" fmla="*/ 21 w 21"/>
                <a:gd name="T9" fmla="*/ 10 h 20"/>
                <a:gd name="T10" fmla="*/ 19 w 21"/>
                <a:gd name="T11" fmla="*/ 10 h 20"/>
                <a:gd name="T12" fmla="*/ 11 w 21"/>
                <a:gd name="T13" fmla="*/ 1 h 20"/>
                <a:gd name="T14" fmla="*/ 2 w 21"/>
                <a:gd name="T15" fmla="*/ 10 h 20"/>
                <a:gd name="T16" fmla="*/ 11 w 21"/>
                <a:gd name="T17" fmla="*/ 19 h 20"/>
                <a:gd name="T18" fmla="*/ 19 w 21"/>
                <a:gd name="T19" fmla="*/ 10 h 20"/>
                <a:gd name="T20" fmla="*/ 8 w 21"/>
                <a:gd name="T21" fmla="*/ 16 h 20"/>
                <a:gd name="T22" fmla="*/ 7 w 21"/>
                <a:gd name="T23" fmla="*/ 16 h 20"/>
                <a:gd name="T24" fmla="*/ 7 w 21"/>
                <a:gd name="T25" fmla="*/ 4 h 20"/>
                <a:gd name="T26" fmla="*/ 11 w 21"/>
                <a:gd name="T27" fmla="*/ 4 h 20"/>
                <a:gd name="T28" fmla="*/ 15 w 21"/>
                <a:gd name="T29" fmla="*/ 7 h 20"/>
                <a:gd name="T30" fmla="*/ 12 w 21"/>
                <a:gd name="T31" fmla="*/ 11 h 20"/>
                <a:gd name="T32" fmla="*/ 16 w 21"/>
                <a:gd name="T33" fmla="*/ 16 h 20"/>
                <a:gd name="T34" fmla="*/ 14 w 21"/>
                <a:gd name="T35" fmla="*/ 16 h 20"/>
                <a:gd name="T36" fmla="*/ 11 w 21"/>
                <a:gd name="T37" fmla="*/ 11 h 20"/>
                <a:gd name="T38" fmla="*/ 8 w 21"/>
                <a:gd name="T39" fmla="*/ 11 h 20"/>
                <a:gd name="T40" fmla="*/ 8 w 21"/>
                <a:gd name="T41" fmla="*/ 16 h 20"/>
                <a:gd name="T42" fmla="*/ 10 w 21"/>
                <a:gd name="T43" fmla="*/ 9 h 20"/>
                <a:gd name="T44" fmla="*/ 14 w 21"/>
                <a:gd name="T45" fmla="*/ 7 h 20"/>
                <a:gd name="T46" fmla="*/ 11 w 21"/>
                <a:gd name="T47" fmla="*/ 6 h 20"/>
                <a:gd name="T48" fmla="*/ 8 w 21"/>
                <a:gd name="T49" fmla="*/ 6 h 20"/>
                <a:gd name="T50" fmla="*/ 8 w 21"/>
                <a:gd name="T51" fmla="*/ 9 h 20"/>
                <a:gd name="T52" fmla="*/ 10 w 21"/>
                <a:gd name="T5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0">
                  <a:moveTo>
                    <a:pt x="21" y="10"/>
                  </a:moveTo>
                  <a:cubicBezTo>
                    <a:pt x="21" y="16"/>
                    <a:pt x="16" y="20"/>
                    <a:pt x="11" y="20"/>
                  </a:cubicBezTo>
                  <a:cubicBezTo>
                    <a:pt x="5" y="20"/>
                    <a:pt x="0" y="16"/>
                    <a:pt x="0" y="10"/>
                  </a:cubicBezTo>
                  <a:cubicBezTo>
                    <a:pt x="0" y="5"/>
                    <a:pt x="5" y="0"/>
                    <a:pt x="11" y="0"/>
                  </a:cubicBezTo>
                  <a:cubicBezTo>
                    <a:pt x="16" y="0"/>
                    <a:pt x="21" y="5"/>
                    <a:pt x="21" y="10"/>
                  </a:cubicBezTo>
                  <a:moveTo>
                    <a:pt x="19" y="10"/>
                  </a:moveTo>
                  <a:cubicBezTo>
                    <a:pt x="19" y="5"/>
                    <a:pt x="15" y="1"/>
                    <a:pt x="11" y="1"/>
                  </a:cubicBezTo>
                  <a:cubicBezTo>
                    <a:pt x="6" y="1"/>
                    <a:pt x="2" y="5"/>
                    <a:pt x="2" y="10"/>
                  </a:cubicBezTo>
                  <a:cubicBezTo>
                    <a:pt x="2" y="15"/>
                    <a:pt x="6" y="19"/>
                    <a:pt x="11" y="19"/>
                  </a:cubicBezTo>
                  <a:cubicBezTo>
                    <a:pt x="15" y="19"/>
                    <a:pt x="19" y="15"/>
                    <a:pt x="19" y="10"/>
                  </a:cubicBezTo>
                  <a:moveTo>
                    <a:pt x="8" y="16"/>
                  </a:moveTo>
                  <a:cubicBezTo>
                    <a:pt x="7" y="16"/>
                    <a:pt x="7" y="16"/>
                    <a:pt x="7" y="16"/>
                  </a:cubicBezTo>
                  <a:cubicBezTo>
                    <a:pt x="7" y="4"/>
                    <a:pt x="7" y="4"/>
                    <a:pt x="7" y="4"/>
                  </a:cubicBezTo>
                  <a:cubicBezTo>
                    <a:pt x="11" y="4"/>
                    <a:pt x="11" y="4"/>
                    <a:pt x="11" y="4"/>
                  </a:cubicBezTo>
                  <a:cubicBezTo>
                    <a:pt x="14" y="4"/>
                    <a:pt x="15" y="5"/>
                    <a:pt x="15" y="7"/>
                  </a:cubicBezTo>
                  <a:cubicBezTo>
                    <a:pt x="15" y="10"/>
                    <a:pt x="14" y="10"/>
                    <a:pt x="12" y="11"/>
                  </a:cubicBezTo>
                  <a:cubicBezTo>
                    <a:pt x="16" y="16"/>
                    <a:pt x="16" y="16"/>
                    <a:pt x="16" y="16"/>
                  </a:cubicBezTo>
                  <a:cubicBezTo>
                    <a:pt x="14" y="16"/>
                    <a:pt x="14" y="16"/>
                    <a:pt x="14" y="16"/>
                  </a:cubicBezTo>
                  <a:cubicBezTo>
                    <a:pt x="11" y="11"/>
                    <a:pt x="11" y="11"/>
                    <a:pt x="11" y="11"/>
                  </a:cubicBezTo>
                  <a:cubicBezTo>
                    <a:pt x="8" y="11"/>
                    <a:pt x="8" y="11"/>
                    <a:pt x="8" y="11"/>
                  </a:cubicBezTo>
                  <a:lnTo>
                    <a:pt x="8" y="16"/>
                  </a:lnTo>
                  <a:close/>
                  <a:moveTo>
                    <a:pt x="10" y="9"/>
                  </a:moveTo>
                  <a:cubicBezTo>
                    <a:pt x="12" y="9"/>
                    <a:pt x="14" y="10"/>
                    <a:pt x="14" y="7"/>
                  </a:cubicBezTo>
                  <a:cubicBezTo>
                    <a:pt x="14" y="6"/>
                    <a:pt x="12" y="6"/>
                    <a:pt x="11" y="6"/>
                  </a:cubicBezTo>
                  <a:cubicBezTo>
                    <a:pt x="8" y="6"/>
                    <a:pt x="8" y="6"/>
                    <a:pt x="8" y="6"/>
                  </a:cubicBezTo>
                  <a:cubicBezTo>
                    <a:pt x="8" y="9"/>
                    <a:pt x="8" y="9"/>
                    <a:pt x="8" y="9"/>
                  </a:cubicBezTo>
                  <a:lnTo>
                    <a:pt x="1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grpSp>
    </p:spTree>
    <p:extLst>
      <p:ext uri="{BB962C8B-B14F-4D97-AF65-F5344CB8AC3E}">
        <p14:creationId xmlns:p14="http://schemas.microsoft.com/office/powerpoint/2010/main" val="30247709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cap="none"/>
            </a:lvl1pPr>
          </a:lstStyle>
          <a:p>
            <a:r>
              <a:rPr lang="en-US" dirty="0"/>
              <a:t>Click To Edit Master Title Style</a:t>
            </a:r>
          </a:p>
        </p:txBody>
      </p:sp>
      <p:sp>
        <p:nvSpPr>
          <p:cNvPr id="3" name="Text Placeholder 4"/>
          <p:cNvSpPr>
            <a:spLocks noGrp="1"/>
          </p:cNvSpPr>
          <p:nvPr>
            <p:ph type="body" sz="quarter" idx="10" hasCustomPrompt="1"/>
          </p:nvPr>
        </p:nvSpPr>
        <p:spPr>
          <a:xfrm>
            <a:off x="858616" y="668401"/>
            <a:ext cx="10631784" cy="808711"/>
          </a:xfrm>
          <a:prstGeom prst="rect">
            <a:avLst/>
          </a:prstGeom>
        </p:spPr>
        <p:txBody>
          <a:bodyPr lIns="0" rIns="0" anchor="b"/>
          <a:lstStyle>
            <a:lvl1pPr marL="0" indent="0">
              <a:spcBef>
                <a:spcPts val="0"/>
              </a:spcBef>
              <a:buNone/>
              <a:defRPr b="1" cap="all" baseline="0"/>
            </a:lvl1pPr>
            <a:lvl2pPr marL="257175" indent="0">
              <a:buNone/>
              <a:defRPr/>
            </a:lvl2pPr>
            <a:lvl3pPr marL="514350" indent="0">
              <a:buNone/>
              <a:defRPr/>
            </a:lvl3pPr>
            <a:lvl4pPr marL="771525" indent="0">
              <a:buNone/>
              <a:defRPr/>
            </a:lvl4pPr>
            <a:lvl5pPr marL="1028700" indent="0">
              <a:buNone/>
              <a:defRPr/>
            </a:lvl5pPr>
          </a:lstStyle>
          <a:p>
            <a:pPr lvl="0"/>
            <a:r>
              <a:rPr lang="en-US" dirty="0"/>
              <a:t>ENTER SUBTITLE</a:t>
            </a:r>
          </a:p>
        </p:txBody>
      </p:sp>
    </p:spTree>
    <p:extLst>
      <p:ext uri="{BB962C8B-B14F-4D97-AF65-F5344CB8AC3E}">
        <p14:creationId xmlns:p14="http://schemas.microsoft.com/office/powerpoint/2010/main" val="25667792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1066" userDrawn="1">
          <p15:clr>
            <a:srgbClr val="FBAE40"/>
          </p15:clr>
        </p15:guide>
        <p15:guide id="2" orient="horz" pos="153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Blank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4829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Photo with Title/Subtitle/Conten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bwMode="hidden">
          <a:xfrm>
            <a:off x="2220109" y="0"/>
            <a:ext cx="9987762" cy="6858000"/>
          </a:xfrm>
          <a:prstGeom prst="rect">
            <a:avLst/>
          </a:prstGeom>
        </p:spPr>
      </p:pic>
      <p:cxnSp>
        <p:nvCxnSpPr>
          <p:cNvPr id="7" name="Straight Connector 6">
            <a:extLst>
              <a:ext uri="{FF2B5EF4-FFF2-40B4-BE49-F238E27FC236}">
                <a16:creationId xmlns:a16="http://schemas.microsoft.com/office/drawing/2014/main" id="{79C6FE92-E738-A94C-9AF4-F919BA9C0DF8}"/>
              </a:ext>
            </a:extLst>
          </p:cNvPr>
          <p:cNvCxnSpPr>
            <a:cxnSpLocks/>
          </p:cNvCxnSpPr>
          <p:nvPr/>
        </p:nvCxnSpPr>
        <p:spPr>
          <a:xfrm>
            <a:off x="672980" y="2739743"/>
            <a:ext cx="868340"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2" name="Text Placeholder 11"/>
          <p:cNvSpPr>
            <a:spLocks noGrp="1"/>
          </p:cNvSpPr>
          <p:nvPr>
            <p:ph type="body" sz="quarter" idx="10" hasCustomPrompt="1"/>
          </p:nvPr>
        </p:nvSpPr>
        <p:spPr>
          <a:xfrm>
            <a:off x="561832" y="419102"/>
            <a:ext cx="8224283" cy="1968500"/>
          </a:xfrm>
          <a:prstGeom prst="rect">
            <a:avLst/>
          </a:prstGeom>
        </p:spPr>
        <p:txBody>
          <a:bodyPr lIns="0" rIns="0" anchor="b">
            <a:normAutofit/>
          </a:bodyPr>
          <a:lstStyle>
            <a:lvl1pPr marL="0" indent="0">
              <a:buNone/>
              <a:defRPr sz="3200" b="1">
                <a:solidFill>
                  <a:schemeClr val="tx1"/>
                </a:solidFill>
              </a:defRPr>
            </a:lvl1pPr>
            <a:lvl5pPr>
              <a:defRPr/>
            </a:lvl5pPr>
          </a:lstStyle>
          <a:p>
            <a:pPr lvl="0"/>
            <a:r>
              <a:rPr lang="en-US" dirty="0"/>
              <a:t>Enter short </a:t>
            </a:r>
            <a:br>
              <a:rPr lang="en-US" dirty="0"/>
            </a:br>
            <a:r>
              <a:rPr lang="en-US" dirty="0"/>
              <a:t>title here</a:t>
            </a:r>
          </a:p>
        </p:txBody>
      </p:sp>
      <p:sp>
        <p:nvSpPr>
          <p:cNvPr id="13" name="Text Placeholder 11"/>
          <p:cNvSpPr>
            <a:spLocks noGrp="1"/>
          </p:cNvSpPr>
          <p:nvPr>
            <p:ph type="body" sz="quarter" idx="11" hasCustomPrompt="1"/>
          </p:nvPr>
        </p:nvSpPr>
        <p:spPr>
          <a:xfrm>
            <a:off x="561832" y="3022600"/>
            <a:ext cx="8224283" cy="558800"/>
          </a:xfrm>
          <a:prstGeom prst="rect">
            <a:avLst/>
          </a:prstGeom>
        </p:spPr>
        <p:txBody>
          <a:bodyPr lIns="0" rIns="0">
            <a:noAutofit/>
          </a:bodyPr>
          <a:lstStyle>
            <a:lvl1pPr marL="0" indent="0">
              <a:buNone/>
              <a:defRPr sz="2000" b="1" cap="all" baseline="0">
                <a:solidFill>
                  <a:schemeClr val="tx1"/>
                </a:solidFill>
              </a:defRPr>
            </a:lvl1pPr>
            <a:lvl5pPr>
              <a:defRPr/>
            </a:lvl5pPr>
          </a:lstStyle>
          <a:p>
            <a:pPr lvl="0"/>
            <a:r>
              <a:rPr lang="en-US" dirty="0"/>
              <a:t>ENTER SUBTITLE HERE</a:t>
            </a:r>
          </a:p>
        </p:txBody>
      </p:sp>
      <p:sp>
        <p:nvSpPr>
          <p:cNvPr id="14" name="Text Placeholder 11"/>
          <p:cNvSpPr>
            <a:spLocks noGrp="1"/>
          </p:cNvSpPr>
          <p:nvPr>
            <p:ph type="body" sz="quarter" idx="12" hasCustomPrompt="1"/>
          </p:nvPr>
        </p:nvSpPr>
        <p:spPr>
          <a:xfrm>
            <a:off x="561832" y="3581401"/>
            <a:ext cx="8224283" cy="2918931"/>
          </a:xfrm>
          <a:prstGeom prst="rect">
            <a:avLst/>
          </a:prstGeom>
        </p:spPr>
        <p:txBody>
          <a:bodyPr lIns="0" rIns="0">
            <a:noAutofit/>
          </a:bodyPr>
          <a:lstStyle>
            <a:lvl1pPr marL="0" indent="0">
              <a:spcAft>
                <a:spcPts val="338"/>
              </a:spcAft>
              <a:buNone/>
              <a:defRPr sz="1800" b="0" cap="none" baseline="0">
                <a:solidFill>
                  <a:schemeClr val="tx1"/>
                </a:solidFill>
              </a:defRPr>
            </a:lvl1pPr>
            <a:lvl5pPr>
              <a:defRPr/>
            </a:lvl5pPr>
          </a:lstStyle>
          <a:p>
            <a:pPr lvl="0"/>
            <a:r>
              <a:rPr lang="en-US" dirty="0"/>
              <a:t>ENTER text here</a:t>
            </a:r>
          </a:p>
          <a:p>
            <a:pPr lvl="0"/>
            <a:r>
              <a:rPr lang="en-US" dirty="0"/>
              <a:t>Enter you text here</a:t>
            </a:r>
          </a:p>
        </p:txBody>
      </p:sp>
      <p:grpSp>
        <p:nvGrpSpPr>
          <p:cNvPr id="56" name="Group 4"/>
          <p:cNvGrpSpPr>
            <a:grpSpLocks noChangeAspect="1"/>
          </p:cNvGrpSpPr>
          <p:nvPr userDrawn="1"/>
        </p:nvGrpSpPr>
        <p:grpSpPr bwMode="gray">
          <a:xfrm>
            <a:off x="11460796" y="6126956"/>
            <a:ext cx="544758" cy="548640"/>
            <a:chOff x="4703" y="3389"/>
            <a:chExt cx="437" cy="440"/>
          </a:xfrm>
        </p:grpSpPr>
        <p:sp>
          <p:nvSpPr>
            <p:cNvPr id="57" name="Freeform 56"/>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Freeform 57"/>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Freeform 58"/>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59"/>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0"/>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61"/>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62"/>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63"/>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64"/>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65"/>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66"/>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67"/>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68"/>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69"/>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70"/>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71"/>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72"/>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73"/>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Freeform 74"/>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Freeform 75"/>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76"/>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77"/>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78"/>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79"/>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Freeform 80"/>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Freeform 81"/>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82"/>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83"/>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84"/>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85"/>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7" name="Freeform 86"/>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8" name="Freeform 87"/>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Freeform 88"/>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89"/>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90"/>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1"/>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Freeform 92"/>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Freeform 93"/>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Freeform 94"/>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95"/>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96"/>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Freeform 97"/>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98"/>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97055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Half Image 3">
    <p:bg>
      <p:bgPr>
        <a:solidFill>
          <a:srgbClr val="354CA1"/>
        </a:solidFill>
        <a:effectLst/>
      </p:bgPr>
    </p:bg>
    <p:spTree>
      <p:nvGrpSpPr>
        <p:cNvPr id="1" name=""/>
        <p:cNvGrpSpPr/>
        <p:nvPr/>
      </p:nvGrpSpPr>
      <p:grpSpPr>
        <a:xfrm>
          <a:off x="0" y="0"/>
          <a:ext cx="0" cy="0"/>
          <a:chOff x="0" y="0"/>
          <a:chExt cx="0" cy="0"/>
        </a:xfrm>
      </p:grpSpPr>
      <p:sp>
        <p:nvSpPr>
          <p:cNvPr id="12" name="Title 11" descr="Enter a short title here." title="Click to add title"/>
          <p:cNvSpPr>
            <a:spLocks noGrp="1"/>
          </p:cNvSpPr>
          <p:nvPr>
            <p:ph type="title" hasCustomPrompt="1"/>
          </p:nvPr>
        </p:nvSpPr>
        <p:spPr>
          <a:xfrm>
            <a:off x="7427148" y="541767"/>
            <a:ext cx="4570809" cy="2466975"/>
          </a:xfrm>
          <a:prstGeom prst="rect">
            <a:avLst/>
          </a:prstGeom>
        </p:spPr>
        <p:txBody>
          <a:bodyPr lIns="0" tIns="0" rIns="0" bIns="0" anchor="b">
            <a:noAutofit/>
          </a:bodyPr>
          <a:lstStyle>
            <a:lvl1pPr marL="0" algn="l" defTabSz="514350" rtl="0" eaLnBrk="1" latinLnBrk="0" hangingPunct="1">
              <a:lnSpc>
                <a:spcPct val="100000"/>
              </a:lnSpc>
              <a:spcBef>
                <a:spcPct val="0"/>
              </a:spcBef>
              <a:buNone/>
              <a:defRPr lang="en-US" sz="3600" b="1" kern="120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2368"/>
          <a:stretch/>
        </p:blipFill>
        <p:spPr bwMode="ltGray">
          <a:xfrm>
            <a:off x="2" y="4"/>
            <a:ext cx="7021271" cy="6861313"/>
          </a:xfrm>
          <a:prstGeom prst="rect">
            <a:avLst/>
          </a:prstGeom>
        </p:spPr>
      </p:pic>
      <p:cxnSp>
        <p:nvCxnSpPr>
          <p:cNvPr id="11" name="Straight Connector 10">
            <a:extLst>
              <a:ext uri="{FF2B5EF4-FFF2-40B4-BE49-F238E27FC236}">
                <a16:creationId xmlns:a16="http://schemas.microsoft.com/office/drawing/2014/main" id="{ED318A14-49B3-034F-A276-8010F8A0BEB7}"/>
              </a:ext>
            </a:extLst>
          </p:cNvPr>
          <p:cNvCxnSpPr>
            <a:cxnSpLocks/>
          </p:cNvCxnSpPr>
          <p:nvPr/>
        </p:nvCxnSpPr>
        <p:spPr>
          <a:xfrm>
            <a:off x="7585888" y="3907784"/>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2E785B-EFA0-2246-ADCC-47C18D9DE906}"/>
              </a:ext>
            </a:extLst>
          </p:cNvPr>
          <p:cNvCxnSpPr>
            <a:cxnSpLocks/>
          </p:cNvCxnSpPr>
          <p:nvPr/>
        </p:nvCxnSpPr>
        <p:spPr>
          <a:xfrm>
            <a:off x="7585888" y="3125439"/>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sz="quarter" idx="12" hasCustomPrompt="1"/>
          </p:nvPr>
        </p:nvSpPr>
        <p:spPr>
          <a:xfrm>
            <a:off x="7427564" y="3137018"/>
            <a:ext cx="4570809" cy="730239"/>
          </a:xfrm>
          <a:prstGeom prst="rect">
            <a:avLst/>
          </a:prstGeom>
        </p:spPr>
        <p:txBody>
          <a:bodyPr vert="horz" lIns="0" tIns="0" rIns="0" bIns="0" rtlCol="0" anchor="ctr">
            <a:noAutofit/>
          </a:bodyPr>
          <a:lstStyle>
            <a:lvl1pPr>
              <a:spcAft>
                <a:spcPts val="0"/>
              </a:spcAft>
              <a:buFontTx/>
              <a:buNone/>
              <a:defRPr lang="en-US" b="1" smtClean="0">
                <a:solidFill>
                  <a:schemeClr val="accent3"/>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5" name="Text Placeholder 2"/>
          <p:cNvSpPr>
            <a:spLocks noGrp="1"/>
          </p:cNvSpPr>
          <p:nvPr>
            <p:ph type="body" sz="quarter" idx="13" hasCustomPrompt="1"/>
          </p:nvPr>
        </p:nvSpPr>
        <p:spPr>
          <a:xfrm>
            <a:off x="7427564" y="3956167"/>
            <a:ext cx="4570809" cy="1015887"/>
          </a:xfrm>
          <a:prstGeom prst="rect">
            <a:avLst/>
          </a:prstGeom>
        </p:spPr>
        <p:txBody>
          <a:bodyPr vert="horz" lIns="0" tIns="0" rIns="0" bIns="0" rtlCol="0" anchor="ctr">
            <a:noAutofit/>
          </a:bodyPr>
          <a:lstStyle>
            <a:lvl1pPr>
              <a:spcAft>
                <a:spcPts val="0"/>
              </a:spcAft>
              <a:buFontTx/>
              <a:buNone/>
              <a:defRPr lang="en-US" sz="1800" b="0"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grpSp>
        <p:nvGrpSpPr>
          <p:cNvPr id="10" name="Group 9"/>
          <p:cNvGrpSpPr/>
          <p:nvPr userDrawn="1"/>
        </p:nvGrpSpPr>
        <p:grpSpPr bwMode="invGray">
          <a:xfrm>
            <a:off x="7472005" y="5414434"/>
            <a:ext cx="1896039" cy="611717"/>
            <a:chOff x="5605463" y="4060825"/>
            <a:chExt cx="1422400" cy="458788"/>
          </a:xfrm>
        </p:grpSpPr>
        <p:sp>
          <p:nvSpPr>
            <p:cNvPr id="16" name="AutoShape 3"/>
            <p:cNvSpPr>
              <a:spLocks noChangeAspect="1" noChangeArrowheads="1" noTextEdit="1"/>
            </p:cNvSpPr>
            <p:nvPr userDrawn="1"/>
          </p:nvSpPr>
          <p:spPr bwMode="invGray">
            <a:xfrm>
              <a:off x="5605463" y="4060825"/>
              <a:ext cx="142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5"/>
            <p:cNvSpPr>
              <a:spLocks/>
            </p:cNvSpPr>
            <p:nvPr userDrawn="1"/>
          </p:nvSpPr>
          <p:spPr bwMode="invGray">
            <a:xfrm>
              <a:off x="6156326" y="4149725"/>
              <a:ext cx="187325" cy="277813"/>
            </a:xfrm>
            <a:custGeom>
              <a:avLst/>
              <a:gdLst>
                <a:gd name="T0" fmla="*/ 112 w 124"/>
                <a:gd name="T1" fmla="*/ 55 h 183"/>
                <a:gd name="T2" fmla="*/ 108 w 124"/>
                <a:gd name="T3" fmla="*/ 55 h 183"/>
                <a:gd name="T4" fmla="*/ 71 w 124"/>
                <a:gd name="T5" fmla="*/ 9 h 183"/>
                <a:gd name="T6" fmla="*/ 35 w 124"/>
                <a:gd name="T7" fmla="*/ 39 h 183"/>
                <a:gd name="T8" fmla="*/ 123 w 124"/>
                <a:gd name="T9" fmla="*/ 135 h 183"/>
                <a:gd name="T10" fmla="*/ 57 w 124"/>
                <a:gd name="T11" fmla="*/ 183 h 183"/>
                <a:gd name="T12" fmla="*/ 7 w 124"/>
                <a:gd name="T13" fmla="*/ 168 h 183"/>
                <a:gd name="T14" fmla="*/ 0 w 124"/>
                <a:gd name="T15" fmla="*/ 125 h 183"/>
                <a:gd name="T16" fmla="*/ 5 w 124"/>
                <a:gd name="T17" fmla="*/ 125 h 183"/>
                <a:gd name="T18" fmla="*/ 60 w 124"/>
                <a:gd name="T19" fmla="*/ 175 h 183"/>
                <a:gd name="T20" fmla="*/ 97 w 124"/>
                <a:gd name="T21" fmla="*/ 145 h 183"/>
                <a:gd name="T22" fmla="*/ 11 w 124"/>
                <a:gd name="T23" fmla="*/ 52 h 183"/>
                <a:gd name="T24" fmla="*/ 72 w 124"/>
                <a:gd name="T25" fmla="*/ 1 h 183"/>
                <a:gd name="T26" fmla="*/ 115 w 124"/>
                <a:gd name="T27" fmla="*/ 13 h 183"/>
                <a:gd name="T28" fmla="*/ 112 w 124"/>
                <a:gd name="T29" fmla="*/ 5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83">
                  <a:moveTo>
                    <a:pt x="112" y="55"/>
                  </a:moveTo>
                  <a:cubicBezTo>
                    <a:pt x="108" y="55"/>
                    <a:pt x="108" y="55"/>
                    <a:pt x="108" y="55"/>
                  </a:cubicBezTo>
                  <a:cubicBezTo>
                    <a:pt x="103" y="34"/>
                    <a:pt x="101" y="10"/>
                    <a:pt x="71" y="9"/>
                  </a:cubicBezTo>
                  <a:cubicBezTo>
                    <a:pt x="52" y="8"/>
                    <a:pt x="34" y="20"/>
                    <a:pt x="35" y="39"/>
                  </a:cubicBezTo>
                  <a:cubicBezTo>
                    <a:pt x="36" y="83"/>
                    <a:pt x="124" y="71"/>
                    <a:pt x="123" y="135"/>
                  </a:cubicBezTo>
                  <a:cubicBezTo>
                    <a:pt x="122" y="166"/>
                    <a:pt x="91" y="183"/>
                    <a:pt x="57" y="183"/>
                  </a:cubicBezTo>
                  <a:cubicBezTo>
                    <a:pt x="36" y="183"/>
                    <a:pt x="19" y="176"/>
                    <a:pt x="7" y="168"/>
                  </a:cubicBezTo>
                  <a:cubicBezTo>
                    <a:pt x="0" y="125"/>
                    <a:pt x="0" y="125"/>
                    <a:pt x="0" y="125"/>
                  </a:cubicBezTo>
                  <a:cubicBezTo>
                    <a:pt x="5" y="125"/>
                    <a:pt x="5" y="125"/>
                    <a:pt x="5" y="125"/>
                  </a:cubicBezTo>
                  <a:cubicBezTo>
                    <a:pt x="12" y="149"/>
                    <a:pt x="29" y="175"/>
                    <a:pt x="60" y="175"/>
                  </a:cubicBezTo>
                  <a:cubicBezTo>
                    <a:pt x="81" y="175"/>
                    <a:pt x="97" y="164"/>
                    <a:pt x="97" y="145"/>
                  </a:cubicBezTo>
                  <a:cubicBezTo>
                    <a:pt x="98" y="88"/>
                    <a:pt x="13" y="103"/>
                    <a:pt x="11" y="52"/>
                  </a:cubicBezTo>
                  <a:cubicBezTo>
                    <a:pt x="9" y="14"/>
                    <a:pt x="43" y="0"/>
                    <a:pt x="72" y="1"/>
                  </a:cubicBezTo>
                  <a:cubicBezTo>
                    <a:pt x="87" y="2"/>
                    <a:pt x="103" y="6"/>
                    <a:pt x="115" y="13"/>
                  </a:cubicBezTo>
                  <a:lnTo>
                    <a:pt x="112" y="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8" name="Freeform 6"/>
            <p:cNvSpPr>
              <a:spLocks/>
            </p:cNvSpPr>
            <p:nvPr userDrawn="1"/>
          </p:nvSpPr>
          <p:spPr bwMode="invGray">
            <a:xfrm>
              <a:off x="6353176" y="4156075"/>
              <a:ext cx="352425" cy="266700"/>
            </a:xfrm>
            <a:custGeom>
              <a:avLst/>
              <a:gdLst>
                <a:gd name="T0" fmla="*/ 119 w 232"/>
                <a:gd name="T1" fmla="*/ 138 h 175"/>
                <a:gd name="T2" fmla="*/ 160 w 232"/>
                <a:gd name="T3" fmla="*/ 35 h 175"/>
                <a:gd name="T4" fmla="*/ 164 w 232"/>
                <a:gd name="T5" fmla="*/ 4 h 175"/>
                <a:gd name="T6" fmla="*/ 164 w 232"/>
                <a:gd name="T7" fmla="*/ 0 h 175"/>
                <a:gd name="T8" fmla="*/ 220 w 232"/>
                <a:gd name="T9" fmla="*/ 0 h 175"/>
                <a:gd name="T10" fmla="*/ 220 w 232"/>
                <a:gd name="T11" fmla="*/ 4 h 175"/>
                <a:gd name="T12" fmla="*/ 195 w 232"/>
                <a:gd name="T13" fmla="*/ 32 h 175"/>
                <a:gd name="T14" fmla="*/ 202 w 232"/>
                <a:gd name="T15" fmla="*/ 125 h 175"/>
                <a:gd name="T16" fmla="*/ 232 w 232"/>
                <a:gd name="T17" fmla="*/ 171 h 175"/>
                <a:gd name="T18" fmla="*/ 232 w 232"/>
                <a:gd name="T19" fmla="*/ 175 h 175"/>
                <a:gd name="T20" fmla="*/ 148 w 232"/>
                <a:gd name="T21" fmla="*/ 175 h 175"/>
                <a:gd name="T22" fmla="*/ 148 w 232"/>
                <a:gd name="T23" fmla="*/ 171 h 175"/>
                <a:gd name="T24" fmla="*/ 179 w 232"/>
                <a:gd name="T25" fmla="*/ 143 h 175"/>
                <a:gd name="T26" fmla="*/ 171 w 232"/>
                <a:gd name="T27" fmla="*/ 31 h 175"/>
                <a:gd name="T28" fmla="*/ 171 w 232"/>
                <a:gd name="T29" fmla="*/ 31 h 175"/>
                <a:gd name="T30" fmla="*/ 111 w 232"/>
                <a:gd name="T31" fmla="*/ 175 h 175"/>
                <a:gd name="T32" fmla="*/ 109 w 232"/>
                <a:gd name="T33" fmla="*/ 175 h 175"/>
                <a:gd name="T34" fmla="*/ 45 w 232"/>
                <a:gd name="T35" fmla="*/ 37 h 175"/>
                <a:gd name="T36" fmla="*/ 45 w 232"/>
                <a:gd name="T37" fmla="*/ 37 h 175"/>
                <a:gd name="T38" fmla="*/ 41 w 232"/>
                <a:gd name="T39" fmla="*/ 145 h 175"/>
                <a:gd name="T40" fmla="*/ 72 w 232"/>
                <a:gd name="T41" fmla="*/ 171 h 175"/>
                <a:gd name="T42" fmla="*/ 72 w 232"/>
                <a:gd name="T43" fmla="*/ 175 h 175"/>
                <a:gd name="T44" fmla="*/ 0 w 232"/>
                <a:gd name="T45" fmla="*/ 175 h 175"/>
                <a:gd name="T46" fmla="*/ 0 w 232"/>
                <a:gd name="T47" fmla="*/ 171 h 175"/>
                <a:gd name="T48" fmla="*/ 29 w 232"/>
                <a:gd name="T49" fmla="*/ 136 h 175"/>
                <a:gd name="T50" fmla="*/ 35 w 232"/>
                <a:gd name="T51" fmla="*/ 64 h 175"/>
                <a:gd name="T52" fmla="*/ 37 w 232"/>
                <a:gd name="T53" fmla="*/ 28 h 175"/>
                <a:gd name="T54" fmla="*/ 9 w 232"/>
                <a:gd name="T55" fmla="*/ 4 h 175"/>
                <a:gd name="T56" fmla="*/ 9 w 232"/>
                <a:gd name="T57" fmla="*/ 0 h 175"/>
                <a:gd name="T58" fmla="*/ 64 w 232"/>
                <a:gd name="T59" fmla="*/ 0 h 175"/>
                <a:gd name="T60" fmla="*/ 65 w 232"/>
                <a:gd name="T61" fmla="*/ 3 h 175"/>
                <a:gd name="T62" fmla="*/ 68 w 232"/>
                <a:gd name="T63" fmla="*/ 29 h 175"/>
                <a:gd name="T64" fmla="*/ 119 w 232"/>
                <a:gd name="T6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175">
                  <a:moveTo>
                    <a:pt x="119" y="138"/>
                  </a:moveTo>
                  <a:cubicBezTo>
                    <a:pt x="160" y="35"/>
                    <a:pt x="160" y="35"/>
                    <a:pt x="160" y="35"/>
                  </a:cubicBezTo>
                  <a:cubicBezTo>
                    <a:pt x="166" y="21"/>
                    <a:pt x="169" y="8"/>
                    <a:pt x="164" y="4"/>
                  </a:cubicBezTo>
                  <a:cubicBezTo>
                    <a:pt x="164" y="0"/>
                    <a:pt x="164" y="0"/>
                    <a:pt x="164" y="0"/>
                  </a:cubicBezTo>
                  <a:cubicBezTo>
                    <a:pt x="220" y="0"/>
                    <a:pt x="220" y="0"/>
                    <a:pt x="220" y="0"/>
                  </a:cubicBezTo>
                  <a:cubicBezTo>
                    <a:pt x="220" y="4"/>
                    <a:pt x="220" y="4"/>
                    <a:pt x="220" y="4"/>
                  </a:cubicBezTo>
                  <a:cubicBezTo>
                    <a:pt x="204" y="8"/>
                    <a:pt x="194" y="14"/>
                    <a:pt x="195" y="32"/>
                  </a:cubicBezTo>
                  <a:cubicBezTo>
                    <a:pt x="202" y="125"/>
                    <a:pt x="202" y="125"/>
                    <a:pt x="202" y="125"/>
                  </a:cubicBezTo>
                  <a:cubicBezTo>
                    <a:pt x="206" y="161"/>
                    <a:pt x="205" y="167"/>
                    <a:pt x="232" y="171"/>
                  </a:cubicBezTo>
                  <a:cubicBezTo>
                    <a:pt x="232" y="175"/>
                    <a:pt x="232" y="175"/>
                    <a:pt x="232" y="175"/>
                  </a:cubicBezTo>
                  <a:cubicBezTo>
                    <a:pt x="148" y="175"/>
                    <a:pt x="148" y="175"/>
                    <a:pt x="148" y="175"/>
                  </a:cubicBezTo>
                  <a:cubicBezTo>
                    <a:pt x="148" y="171"/>
                    <a:pt x="148" y="171"/>
                    <a:pt x="148" y="171"/>
                  </a:cubicBezTo>
                  <a:cubicBezTo>
                    <a:pt x="168" y="168"/>
                    <a:pt x="180" y="166"/>
                    <a:pt x="179" y="143"/>
                  </a:cubicBezTo>
                  <a:cubicBezTo>
                    <a:pt x="171" y="31"/>
                    <a:pt x="171" y="31"/>
                    <a:pt x="171" y="31"/>
                  </a:cubicBezTo>
                  <a:cubicBezTo>
                    <a:pt x="171" y="31"/>
                    <a:pt x="171" y="31"/>
                    <a:pt x="171" y="31"/>
                  </a:cubicBezTo>
                  <a:cubicBezTo>
                    <a:pt x="111" y="175"/>
                    <a:pt x="111" y="175"/>
                    <a:pt x="111" y="175"/>
                  </a:cubicBezTo>
                  <a:cubicBezTo>
                    <a:pt x="109" y="175"/>
                    <a:pt x="109" y="175"/>
                    <a:pt x="109" y="175"/>
                  </a:cubicBezTo>
                  <a:cubicBezTo>
                    <a:pt x="45" y="37"/>
                    <a:pt x="45" y="37"/>
                    <a:pt x="45" y="37"/>
                  </a:cubicBezTo>
                  <a:cubicBezTo>
                    <a:pt x="45" y="37"/>
                    <a:pt x="45" y="37"/>
                    <a:pt x="45" y="37"/>
                  </a:cubicBezTo>
                  <a:cubicBezTo>
                    <a:pt x="45" y="37"/>
                    <a:pt x="42" y="104"/>
                    <a:pt x="41" y="145"/>
                  </a:cubicBezTo>
                  <a:cubicBezTo>
                    <a:pt x="40" y="155"/>
                    <a:pt x="41" y="166"/>
                    <a:pt x="72" y="171"/>
                  </a:cubicBezTo>
                  <a:cubicBezTo>
                    <a:pt x="72" y="175"/>
                    <a:pt x="72" y="175"/>
                    <a:pt x="72" y="175"/>
                  </a:cubicBezTo>
                  <a:cubicBezTo>
                    <a:pt x="0" y="175"/>
                    <a:pt x="0" y="175"/>
                    <a:pt x="0" y="175"/>
                  </a:cubicBezTo>
                  <a:cubicBezTo>
                    <a:pt x="0" y="171"/>
                    <a:pt x="0" y="171"/>
                    <a:pt x="0" y="171"/>
                  </a:cubicBezTo>
                  <a:cubicBezTo>
                    <a:pt x="23" y="168"/>
                    <a:pt x="27" y="154"/>
                    <a:pt x="29" y="136"/>
                  </a:cubicBezTo>
                  <a:cubicBezTo>
                    <a:pt x="35" y="64"/>
                    <a:pt x="35" y="64"/>
                    <a:pt x="35" y="64"/>
                  </a:cubicBezTo>
                  <a:cubicBezTo>
                    <a:pt x="37" y="28"/>
                    <a:pt x="37" y="28"/>
                    <a:pt x="37" y="28"/>
                  </a:cubicBezTo>
                  <a:cubicBezTo>
                    <a:pt x="38" y="11"/>
                    <a:pt x="24" y="6"/>
                    <a:pt x="9" y="4"/>
                  </a:cubicBezTo>
                  <a:cubicBezTo>
                    <a:pt x="9" y="0"/>
                    <a:pt x="9" y="0"/>
                    <a:pt x="9" y="0"/>
                  </a:cubicBezTo>
                  <a:cubicBezTo>
                    <a:pt x="64" y="0"/>
                    <a:pt x="64" y="0"/>
                    <a:pt x="64" y="0"/>
                  </a:cubicBezTo>
                  <a:cubicBezTo>
                    <a:pt x="65" y="3"/>
                    <a:pt x="65" y="3"/>
                    <a:pt x="65" y="3"/>
                  </a:cubicBezTo>
                  <a:cubicBezTo>
                    <a:pt x="59" y="9"/>
                    <a:pt x="66" y="25"/>
                    <a:pt x="68" y="29"/>
                  </a:cubicBezTo>
                  <a:lnTo>
                    <a:pt x="119" y="1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19" name="Freeform 7"/>
            <p:cNvSpPr>
              <a:spLocks/>
            </p:cNvSpPr>
            <p:nvPr userDrawn="1"/>
          </p:nvSpPr>
          <p:spPr bwMode="invGray">
            <a:xfrm>
              <a:off x="6708776" y="4156075"/>
              <a:ext cx="300038" cy="271463"/>
            </a:xfrm>
            <a:custGeom>
              <a:avLst/>
              <a:gdLst>
                <a:gd name="T0" fmla="*/ 198 w 198"/>
                <a:gd name="T1" fmla="*/ 0 h 178"/>
                <a:gd name="T2" fmla="*/ 198 w 198"/>
                <a:gd name="T3" fmla="*/ 4 h 178"/>
                <a:gd name="T4" fmla="*/ 172 w 198"/>
                <a:gd name="T5" fmla="*/ 55 h 178"/>
                <a:gd name="T6" fmla="*/ 171 w 198"/>
                <a:gd name="T7" fmla="*/ 111 h 178"/>
                <a:gd name="T8" fmla="*/ 101 w 198"/>
                <a:gd name="T9" fmla="*/ 178 h 178"/>
                <a:gd name="T10" fmla="*/ 31 w 198"/>
                <a:gd name="T11" fmla="*/ 100 h 178"/>
                <a:gd name="T12" fmla="*/ 31 w 198"/>
                <a:gd name="T13" fmla="*/ 43 h 178"/>
                <a:gd name="T14" fmla="*/ 0 w 198"/>
                <a:gd name="T15" fmla="*/ 4 h 178"/>
                <a:gd name="T16" fmla="*/ 0 w 198"/>
                <a:gd name="T17" fmla="*/ 0 h 178"/>
                <a:gd name="T18" fmla="*/ 86 w 198"/>
                <a:gd name="T19" fmla="*/ 0 h 178"/>
                <a:gd name="T20" fmla="*/ 86 w 198"/>
                <a:gd name="T21" fmla="*/ 4 h 178"/>
                <a:gd name="T22" fmla="*/ 53 w 198"/>
                <a:gd name="T23" fmla="*/ 43 h 178"/>
                <a:gd name="T24" fmla="*/ 53 w 198"/>
                <a:gd name="T25" fmla="*/ 95 h 178"/>
                <a:gd name="T26" fmla="*/ 114 w 198"/>
                <a:gd name="T27" fmla="*/ 167 h 178"/>
                <a:gd name="T28" fmla="*/ 163 w 198"/>
                <a:gd name="T29" fmla="*/ 82 h 178"/>
                <a:gd name="T30" fmla="*/ 163 w 198"/>
                <a:gd name="T31" fmla="*/ 55 h 178"/>
                <a:gd name="T32" fmla="*/ 125 w 198"/>
                <a:gd name="T33" fmla="*/ 4 h 178"/>
                <a:gd name="T34" fmla="*/ 125 w 198"/>
                <a:gd name="T35" fmla="*/ 0 h 178"/>
                <a:gd name="T36" fmla="*/ 198 w 198"/>
                <a:gd name="T3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78">
                  <a:moveTo>
                    <a:pt x="198" y="0"/>
                  </a:moveTo>
                  <a:cubicBezTo>
                    <a:pt x="198" y="4"/>
                    <a:pt x="198" y="4"/>
                    <a:pt x="198" y="4"/>
                  </a:cubicBezTo>
                  <a:cubicBezTo>
                    <a:pt x="175" y="7"/>
                    <a:pt x="173" y="21"/>
                    <a:pt x="172" y="55"/>
                  </a:cubicBezTo>
                  <a:cubicBezTo>
                    <a:pt x="171" y="111"/>
                    <a:pt x="171" y="111"/>
                    <a:pt x="171" y="111"/>
                  </a:cubicBezTo>
                  <a:cubicBezTo>
                    <a:pt x="170" y="145"/>
                    <a:pt x="156" y="178"/>
                    <a:pt x="101" y="178"/>
                  </a:cubicBezTo>
                  <a:cubicBezTo>
                    <a:pt x="23" y="178"/>
                    <a:pt x="31" y="121"/>
                    <a:pt x="31" y="100"/>
                  </a:cubicBezTo>
                  <a:cubicBezTo>
                    <a:pt x="31" y="43"/>
                    <a:pt x="31" y="43"/>
                    <a:pt x="31" y="43"/>
                  </a:cubicBezTo>
                  <a:cubicBezTo>
                    <a:pt x="30" y="16"/>
                    <a:pt x="30" y="8"/>
                    <a:pt x="0" y="4"/>
                  </a:cubicBezTo>
                  <a:cubicBezTo>
                    <a:pt x="0" y="0"/>
                    <a:pt x="0" y="0"/>
                    <a:pt x="0" y="0"/>
                  </a:cubicBezTo>
                  <a:cubicBezTo>
                    <a:pt x="86" y="0"/>
                    <a:pt x="86" y="0"/>
                    <a:pt x="86" y="0"/>
                  </a:cubicBezTo>
                  <a:cubicBezTo>
                    <a:pt x="86" y="4"/>
                    <a:pt x="86" y="4"/>
                    <a:pt x="86" y="4"/>
                  </a:cubicBezTo>
                  <a:cubicBezTo>
                    <a:pt x="54" y="9"/>
                    <a:pt x="53" y="14"/>
                    <a:pt x="53" y="43"/>
                  </a:cubicBezTo>
                  <a:cubicBezTo>
                    <a:pt x="53" y="95"/>
                    <a:pt x="53" y="95"/>
                    <a:pt x="53" y="95"/>
                  </a:cubicBezTo>
                  <a:cubicBezTo>
                    <a:pt x="53" y="100"/>
                    <a:pt x="45" y="167"/>
                    <a:pt x="114" y="167"/>
                  </a:cubicBezTo>
                  <a:cubicBezTo>
                    <a:pt x="168" y="167"/>
                    <a:pt x="163" y="114"/>
                    <a:pt x="163" y="82"/>
                  </a:cubicBezTo>
                  <a:cubicBezTo>
                    <a:pt x="163" y="55"/>
                    <a:pt x="163" y="55"/>
                    <a:pt x="163" y="55"/>
                  </a:cubicBezTo>
                  <a:cubicBezTo>
                    <a:pt x="163" y="22"/>
                    <a:pt x="160" y="8"/>
                    <a:pt x="125" y="4"/>
                  </a:cubicBezTo>
                  <a:cubicBezTo>
                    <a:pt x="125" y="0"/>
                    <a:pt x="125" y="0"/>
                    <a:pt x="125" y="0"/>
                  </a:cubicBezTo>
                  <a:lnTo>
                    <a:pt x="19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20" name="Oval 8"/>
            <p:cNvSpPr>
              <a:spLocks noChangeArrowheads="1"/>
            </p:cNvSpPr>
            <p:nvPr userDrawn="1"/>
          </p:nvSpPr>
          <p:spPr bwMode="invGray">
            <a:xfrm>
              <a:off x="5613401" y="4060825"/>
              <a:ext cx="458788" cy="458788"/>
            </a:xfrm>
            <a:prstGeom prst="ellipse">
              <a:avLst/>
            </a:pr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9"/>
            <p:cNvSpPr>
              <a:spLocks noEditPoints="1"/>
            </p:cNvSpPr>
            <p:nvPr userDrawn="1"/>
          </p:nvSpPr>
          <p:spPr bwMode="invGray">
            <a:xfrm>
              <a:off x="5621338" y="4068763"/>
              <a:ext cx="441325" cy="442913"/>
            </a:xfrm>
            <a:custGeom>
              <a:avLst/>
              <a:gdLst>
                <a:gd name="T0" fmla="*/ 146 w 291"/>
                <a:gd name="T1" fmla="*/ 291 h 291"/>
                <a:gd name="T2" fmla="*/ 0 w 291"/>
                <a:gd name="T3" fmla="*/ 146 h 291"/>
                <a:gd name="T4" fmla="*/ 146 w 291"/>
                <a:gd name="T5" fmla="*/ 0 h 291"/>
                <a:gd name="T6" fmla="*/ 291 w 291"/>
                <a:gd name="T7" fmla="*/ 146 h 291"/>
                <a:gd name="T8" fmla="*/ 146 w 291"/>
                <a:gd name="T9" fmla="*/ 291 h 291"/>
                <a:gd name="T10" fmla="*/ 146 w 291"/>
                <a:gd name="T11" fmla="*/ 7 h 291"/>
                <a:gd name="T12" fmla="*/ 7 w 291"/>
                <a:gd name="T13" fmla="*/ 146 h 291"/>
                <a:gd name="T14" fmla="*/ 146 w 291"/>
                <a:gd name="T15" fmla="*/ 284 h 291"/>
                <a:gd name="T16" fmla="*/ 285 w 291"/>
                <a:gd name="T17" fmla="*/ 146 h 291"/>
                <a:gd name="T18" fmla="*/ 146 w 291"/>
                <a:gd name="T19"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91">
                  <a:moveTo>
                    <a:pt x="146" y="291"/>
                  </a:moveTo>
                  <a:cubicBezTo>
                    <a:pt x="66" y="291"/>
                    <a:pt x="0" y="226"/>
                    <a:pt x="0" y="146"/>
                  </a:cubicBezTo>
                  <a:cubicBezTo>
                    <a:pt x="0" y="65"/>
                    <a:pt x="66" y="0"/>
                    <a:pt x="146" y="0"/>
                  </a:cubicBezTo>
                  <a:cubicBezTo>
                    <a:pt x="226" y="0"/>
                    <a:pt x="291" y="65"/>
                    <a:pt x="291" y="146"/>
                  </a:cubicBezTo>
                  <a:cubicBezTo>
                    <a:pt x="291" y="226"/>
                    <a:pt x="226" y="291"/>
                    <a:pt x="146" y="291"/>
                  </a:cubicBezTo>
                  <a:close/>
                  <a:moveTo>
                    <a:pt x="146" y="7"/>
                  </a:moveTo>
                  <a:cubicBezTo>
                    <a:pt x="69" y="7"/>
                    <a:pt x="7" y="69"/>
                    <a:pt x="7" y="146"/>
                  </a:cubicBezTo>
                  <a:cubicBezTo>
                    <a:pt x="7" y="222"/>
                    <a:pt x="69" y="284"/>
                    <a:pt x="146" y="284"/>
                  </a:cubicBezTo>
                  <a:cubicBezTo>
                    <a:pt x="222" y="284"/>
                    <a:pt x="285" y="222"/>
                    <a:pt x="285" y="146"/>
                  </a:cubicBezTo>
                  <a:cubicBezTo>
                    <a:pt x="285" y="69"/>
                    <a:pt x="222" y="7"/>
                    <a:pt x="14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10"/>
            <p:cNvSpPr>
              <a:spLocks noChangeArrowheads="1"/>
            </p:cNvSpPr>
            <p:nvPr userDrawn="1"/>
          </p:nvSpPr>
          <p:spPr bwMode="invGray">
            <a:xfrm>
              <a:off x="5738813" y="4257675"/>
              <a:ext cx="206375" cy="127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11"/>
            <p:cNvSpPr>
              <a:spLocks noChangeArrowheads="1"/>
            </p:cNvSpPr>
            <p:nvPr userDrawn="1"/>
          </p:nvSpPr>
          <p:spPr bwMode="invGray">
            <a:xfrm>
              <a:off x="574516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2"/>
            <p:cNvSpPr>
              <a:spLocks noChangeArrowheads="1"/>
            </p:cNvSpPr>
            <p:nvPr userDrawn="1"/>
          </p:nvSpPr>
          <p:spPr bwMode="invGray">
            <a:xfrm>
              <a:off x="578008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Rectangle 13"/>
            <p:cNvSpPr>
              <a:spLocks noChangeArrowheads="1"/>
            </p:cNvSpPr>
            <p:nvPr userDrawn="1"/>
          </p:nvSpPr>
          <p:spPr bwMode="invGray">
            <a:xfrm>
              <a:off x="581501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Rectangle 14"/>
            <p:cNvSpPr>
              <a:spLocks noChangeArrowheads="1"/>
            </p:cNvSpPr>
            <p:nvPr userDrawn="1"/>
          </p:nvSpPr>
          <p:spPr bwMode="invGray">
            <a:xfrm>
              <a:off x="584993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Rectangle 15"/>
            <p:cNvSpPr>
              <a:spLocks noChangeArrowheads="1"/>
            </p:cNvSpPr>
            <p:nvPr userDrawn="1"/>
          </p:nvSpPr>
          <p:spPr bwMode="invGray">
            <a:xfrm>
              <a:off x="5886451"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6"/>
            <p:cNvSpPr>
              <a:spLocks noChangeArrowheads="1"/>
            </p:cNvSpPr>
            <p:nvPr userDrawn="1"/>
          </p:nvSpPr>
          <p:spPr bwMode="invGray">
            <a:xfrm>
              <a:off x="5921376"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7"/>
            <p:cNvSpPr>
              <a:spLocks noChangeArrowheads="1"/>
            </p:cNvSpPr>
            <p:nvPr userDrawn="1"/>
          </p:nvSpPr>
          <p:spPr bwMode="invGray">
            <a:xfrm>
              <a:off x="5740401" y="4192588"/>
              <a:ext cx="201613" cy="6191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8"/>
            <p:cNvSpPr>
              <a:spLocks noEditPoints="1"/>
            </p:cNvSpPr>
            <p:nvPr userDrawn="1"/>
          </p:nvSpPr>
          <p:spPr bwMode="invGray">
            <a:xfrm>
              <a:off x="5738813" y="4187825"/>
              <a:ext cx="207963" cy="69850"/>
            </a:xfrm>
            <a:custGeom>
              <a:avLst/>
              <a:gdLst>
                <a:gd name="T0" fmla="*/ 131 w 131"/>
                <a:gd name="T1" fmla="*/ 44 h 44"/>
                <a:gd name="T2" fmla="*/ 0 w 131"/>
                <a:gd name="T3" fmla="*/ 44 h 44"/>
                <a:gd name="T4" fmla="*/ 0 w 131"/>
                <a:gd name="T5" fmla="*/ 0 h 44"/>
                <a:gd name="T6" fmla="*/ 131 w 131"/>
                <a:gd name="T7" fmla="*/ 0 h 44"/>
                <a:gd name="T8" fmla="*/ 131 w 131"/>
                <a:gd name="T9" fmla="*/ 44 h 44"/>
                <a:gd name="T10" fmla="*/ 4 w 131"/>
                <a:gd name="T11" fmla="*/ 40 h 44"/>
                <a:gd name="T12" fmla="*/ 127 w 131"/>
                <a:gd name="T13" fmla="*/ 40 h 44"/>
                <a:gd name="T14" fmla="*/ 127 w 131"/>
                <a:gd name="T15" fmla="*/ 4 h 44"/>
                <a:gd name="T16" fmla="*/ 4 w 131"/>
                <a:gd name="T17" fmla="*/ 4 h 44"/>
                <a:gd name="T18" fmla="*/ 4 w 131"/>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4">
                  <a:moveTo>
                    <a:pt x="131" y="44"/>
                  </a:moveTo>
                  <a:lnTo>
                    <a:pt x="0" y="44"/>
                  </a:lnTo>
                  <a:lnTo>
                    <a:pt x="0" y="0"/>
                  </a:lnTo>
                  <a:lnTo>
                    <a:pt x="131" y="0"/>
                  </a:lnTo>
                  <a:lnTo>
                    <a:pt x="131" y="44"/>
                  </a:lnTo>
                  <a:close/>
                  <a:moveTo>
                    <a:pt x="4" y="40"/>
                  </a:moveTo>
                  <a:lnTo>
                    <a:pt x="127" y="40"/>
                  </a:lnTo>
                  <a:lnTo>
                    <a:pt x="127" y="4"/>
                  </a:lnTo>
                  <a:lnTo>
                    <a:pt x="4" y="4"/>
                  </a:lnTo>
                  <a:lnTo>
                    <a:pt x="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9"/>
            <p:cNvSpPr>
              <a:spLocks/>
            </p:cNvSpPr>
            <p:nvPr userDrawn="1"/>
          </p:nvSpPr>
          <p:spPr bwMode="invGray">
            <a:xfrm>
              <a:off x="5734051" y="4195763"/>
              <a:ext cx="217488" cy="61913"/>
            </a:xfrm>
            <a:custGeom>
              <a:avLst/>
              <a:gdLst>
                <a:gd name="T0" fmla="*/ 68 w 137"/>
                <a:gd name="T1" fmla="*/ 39 h 39"/>
                <a:gd name="T2" fmla="*/ 137 w 137"/>
                <a:gd name="T3" fmla="*/ 39 h 39"/>
                <a:gd name="T4" fmla="*/ 137 w 137"/>
                <a:gd name="T5" fmla="*/ 33 h 39"/>
                <a:gd name="T6" fmla="*/ 68 w 137"/>
                <a:gd name="T7" fmla="*/ 0 h 39"/>
                <a:gd name="T8" fmla="*/ 0 w 137"/>
                <a:gd name="T9" fmla="*/ 33 h 39"/>
                <a:gd name="T10" fmla="*/ 0 w 137"/>
                <a:gd name="T11" fmla="*/ 39 h 39"/>
                <a:gd name="T12" fmla="*/ 68 w 13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37" h="39">
                  <a:moveTo>
                    <a:pt x="68" y="39"/>
                  </a:moveTo>
                  <a:lnTo>
                    <a:pt x="137" y="39"/>
                  </a:lnTo>
                  <a:lnTo>
                    <a:pt x="137" y="33"/>
                  </a:lnTo>
                  <a:lnTo>
                    <a:pt x="68" y="0"/>
                  </a:lnTo>
                  <a:lnTo>
                    <a:pt x="0" y="33"/>
                  </a:lnTo>
                  <a:lnTo>
                    <a:pt x="0" y="39"/>
                  </a:lnTo>
                  <a:lnTo>
                    <a:pt x="68" y="39"/>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20"/>
            <p:cNvSpPr>
              <a:spLocks noEditPoints="1"/>
            </p:cNvSpPr>
            <p:nvPr userDrawn="1"/>
          </p:nvSpPr>
          <p:spPr bwMode="invGray">
            <a:xfrm>
              <a:off x="5724526" y="4187825"/>
              <a:ext cx="236538" cy="79375"/>
            </a:xfrm>
            <a:custGeom>
              <a:avLst/>
              <a:gdLst>
                <a:gd name="T0" fmla="*/ 149 w 149"/>
                <a:gd name="T1" fmla="*/ 50 h 50"/>
                <a:gd name="T2" fmla="*/ 0 w 149"/>
                <a:gd name="T3" fmla="*/ 50 h 50"/>
                <a:gd name="T4" fmla="*/ 0 w 149"/>
                <a:gd name="T5" fmla="*/ 34 h 50"/>
                <a:gd name="T6" fmla="*/ 74 w 149"/>
                <a:gd name="T7" fmla="*/ 0 h 50"/>
                <a:gd name="T8" fmla="*/ 149 w 149"/>
                <a:gd name="T9" fmla="*/ 34 h 50"/>
                <a:gd name="T10" fmla="*/ 149 w 149"/>
                <a:gd name="T11" fmla="*/ 50 h 50"/>
                <a:gd name="T12" fmla="*/ 19 w 149"/>
                <a:gd name="T13" fmla="*/ 38 h 50"/>
                <a:gd name="T14" fmla="*/ 130 w 149"/>
                <a:gd name="T15" fmla="*/ 38 h 50"/>
                <a:gd name="T16" fmla="*/ 74 w 149"/>
                <a:gd name="T17" fmla="*/ 12 h 50"/>
                <a:gd name="T18" fmla="*/ 19 w 149"/>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50">
                  <a:moveTo>
                    <a:pt x="149" y="50"/>
                  </a:moveTo>
                  <a:lnTo>
                    <a:pt x="0" y="50"/>
                  </a:lnTo>
                  <a:lnTo>
                    <a:pt x="0" y="34"/>
                  </a:lnTo>
                  <a:lnTo>
                    <a:pt x="74" y="0"/>
                  </a:lnTo>
                  <a:lnTo>
                    <a:pt x="149" y="34"/>
                  </a:lnTo>
                  <a:lnTo>
                    <a:pt x="149" y="50"/>
                  </a:lnTo>
                  <a:close/>
                  <a:moveTo>
                    <a:pt x="19" y="38"/>
                  </a:moveTo>
                  <a:lnTo>
                    <a:pt x="130" y="38"/>
                  </a:lnTo>
                  <a:lnTo>
                    <a:pt x="74" y="12"/>
                  </a:lnTo>
                  <a:lnTo>
                    <a:pt x="19"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21"/>
            <p:cNvSpPr>
              <a:spLocks noEditPoints="1"/>
            </p:cNvSpPr>
            <p:nvPr userDrawn="1"/>
          </p:nvSpPr>
          <p:spPr bwMode="invGray">
            <a:xfrm>
              <a:off x="5730876" y="4194175"/>
              <a:ext cx="222250" cy="65088"/>
            </a:xfrm>
            <a:custGeom>
              <a:avLst/>
              <a:gdLst>
                <a:gd name="T0" fmla="*/ 140 w 140"/>
                <a:gd name="T1" fmla="*/ 41 h 41"/>
                <a:gd name="T2" fmla="*/ 0 w 140"/>
                <a:gd name="T3" fmla="*/ 41 h 41"/>
                <a:gd name="T4" fmla="*/ 0 w 140"/>
                <a:gd name="T5" fmla="*/ 33 h 41"/>
                <a:gd name="T6" fmla="*/ 70 w 140"/>
                <a:gd name="T7" fmla="*/ 0 h 41"/>
                <a:gd name="T8" fmla="*/ 140 w 140"/>
                <a:gd name="T9" fmla="*/ 33 h 41"/>
                <a:gd name="T10" fmla="*/ 140 w 140"/>
                <a:gd name="T11" fmla="*/ 41 h 41"/>
                <a:gd name="T12" fmla="*/ 4 w 140"/>
                <a:gd name="T13" fmla="*/ 38 h 41"/>
                <a:gd name="T14" fmla="*/ 137 w 140"/>
                <a:gd name="T15" fmla="*/ 38 h 41"/>
                <a:gd name="T16" fmla="*/ 137 w 140"/>
                <a:gd name="T17" fmla="*/ 35 h 41"/>
                <a:gd name="T18" fmla="*/ 70 w 140"/>
                <a:gd name="T19" fmla="*/ 3 h 41"/>
                <a:gd name="T20" fmla="*/ 4 w 140"/>
                <a:gd name="T21" fmla="*/ 35 h 41"/>
                <a:gd name="T22" fmla="*/ 4 w 140"/>
                <a:gd name="T23"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140" y="41"/>
                  </a:moveTo>
                  <a:lnTo>
                    <a:pt x="0" y="41"/>
                  </a:lnTo>
                  <a:lnTo>
                    <a:pt x="0" y="33"/>
                  </a:lnTo>
                  <a:lnTo>
                    <a:pt x="70" y="0"/>
                  </a:lnTo>
                  <a:lnTo>
                    <a:pt x="140" y="33"/>
                  </a:lnTo>
                  <a:lnTo>
                    <a:pt x="140" y="41"/>
                  </a:lnTo>
                  <a:close/>
                  <a:moveTo>
                    <a:pt x="4" y="38"/>
                  </a:moveTo>
                  <a:lnTo>
                    <a:pt x="137" y="38"/>
                  </a:lnTo>
                  <a:lnTo>
                    <a:pt x="137" y="35"/>
                  </a:lnTo>
                  <a:lnTo>
                    <a:pt x="70" y="3"/>
                  </a:lnTo>
                  <a:lnTo>
                    <a:pt x="4" y="35"/>
                  </a:lnTo>
                  <a:lnTo>
                    <a:pt x="4" y="38"/>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22"/>
            <p:cNvSpPr>
              <a:spLocks/>
            </p:cNvSpPr>
            <p:nvPr userDrawn="1"/>
          </p:nvSpPr>
          <p:spPr bwMode="invGray">
            <a:xfrm>
              <a:off x="5748338" y="4122738"/>
              <a:ext cx="188913" cy="69850"/>
            </a:xfrm>
            <a:custGeom>
              <a:avLst/>
              <a:gdLst>
                <a:gd name="T0" fmla="*/ 62 w 124"/>
                <a:gd name="T1" fmla="*/ 0 h 45"/>
                <a:gd name="T2" fmla="*/ 0 w 124"/>
                <a:gd name="T3" fmla="*/ 45 h 45"/>
                <a:gd name="T4" fmla="*/ 124 w 124"/>
                <a:gd name="T5" fmla="*/ 45 h 45"/>
                <a:gd name="T6" fmla="*/ 62 w 124"/>
                <a:gd name="T7" fmla="*/ 0 h 45"/>
              </a:gdLst>
              <a:ahLst/>
              <a:cxnLst>
                <a:cxn ang="0">
                  <a:pos x="T0" y="T1"/>
                </a:cxn>
                <a:cxn ang="0">
                  <a:pos x="T2" y="T3"/>
                </a:cxn>
                <a:cxn ang="0">
                  <a:pos x="T4" y="T5"/>
                </a:cxn>
                <a:cxn ang="0">
                  <a:pos x="T6" y="T7"/>
                </a:cxn>
              </a:cxnLst>
              <a:rect l="0" t="0" r="r" b="b"/>
              <a:pathLst>
                <a:path w="124" h="45">
                  <a:moveTo>
                    <a:pt x="62" y="0"/>
                  </a:moveTo>
                  <a:cubicBezTo>
                    <a:pt x="33" y="0"/>
                    <a:pt x="9" y="19"/>
                    <a:pt x="0" y="45"/>
                  </a:cubicBezTo>
                  <a:cubicBezTo>
                    <a:pt x="124" y="45"/>
                    <a:pt x="124" y="45"/>
                    <a:pt x="124" y="45"/>
                  </a:cubicBezTo>
                  <a:cubicBezTo>
                    <a:pt x="115" y="19"/>
                    <a:pt x="91" y="0"/>
                    <a:pt x="62" y="0"/>
                  </a:cubicBezTo>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23"/>
            <p:cNvSpPr>
              <a:spLocks noEditPoints="1"/>
            </p:cNvSpPr>
            <p:nvPr userDrawn="1"/>
          </p:nvSpPr>
          <p:spPr bwMode="invGray">
            <a:xfrm>
              <a:off x="5743576" y="4103688"/>
              <a:ext cx="196850" cy="90488"/>
            </a:xfrm>
            <a:custGeom>
              <a:avLst/>
              <a:gdLst>
                <a:gd name="T0" fmla="*/ 130 w 130"/>
                <a:gd name="T1" fmla="*/ 60 h 60"/>
                <a:gd name="T2" fmla="*/ 0 w 130"/>
                <a:gd name="T3" fmla="*/ 60 h 60"/>
                <a:gd name="T4" fmla="*/ 1 w 130"/>
                <a:gd name="T5" fmla="*/ 57 h 60"/>
                <a:gd name="T6" fmla="*/ 49 w 130"/>
                <a:gd name="T7" fmla="*/ 12 h 60"/>
                <a:gd name="T8" fmla="*/ 49 w 130"/>
                <a:gd name="T9" fmla="*/ 4 h 60"/>
                <a:gd name="T10" fmla="*/ 65 w 130"/>
                <a:gd name="T11" fmla="*/ 0 h 60"/>
                <a:gd name="T12" fmla="*/ 81 w 130"/>
                <a:gd name="T13" fmla="*/ 4 h 60"/>
                <a:gd name="T14" fmla="*/ 81 w 130"/>
                <a:gd name="T15" fmla="*/ 12 h 60"/>
                <a:gd name="T16" fmla="*/ 129 w 130"/>
                <a:gd name="T17" fmla="*/ 57 h 60"/>
                <a:gd name="T18" fmla="*/ 130 w 130"/>
                <a:gd name="T19" fmla="*/ 60 h 60"/>
                <a:gd name="T20" fmla="*/ 6 w 130"/>
                <a:gd name="T21" fmla="*/ 55 h 60"/>
                <a:gd name="T22" fmla="*/ 124 w 130"/>
                <a:gd name="T23" fmla="*/ 55 h 60"/>
                <a:gd name="T24" fmla="*/ 65 w 130"/>
                <a:gd name="T25" fmla="*/ 15 h 60"/>
                <a:gd name="T26" fmla="*/ 6 w 130"/>
                <a:gd name="T27" fmla="*/ 55 h 60"/>
                <a:gd name="T28" fmla="*/ 53 w 130"/>
                <a:gd name="T29" fmla="*/ 7 h 60"/>
                <a:gd name="T30" fmla="*/ 53 w 130"/>
                <a:gd name="T31" fmla="*/ 11 h 60"/>
                <a:gd name="T32" fmla="*/ 76 w 130"/>
                <a:gd name="T33" fmla="*/ 11 h 60"/>
                <a:gd name="T34" fmla="*/ 76 w 130"/>
                <a:gd name="T35" fmla="*/ 7 h 60"/>
                <a:gd name="T36" fmla="*/ 65 w 130"/>
                <a:gd name="T37" fmla="*/ 4 h 60"/>
                <a:gd name="T38" fmla="*/ 53 w 130"/>
                <a:gd name="T3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60">
                  <a:moveTo>
                    <a:pt x="130" y="60"/>
                  </a:moveTo>
                  <a:cubicBezTo>
                    <a:pt x="0" y="60"/>
                    <a:pt x="0" y="60"/>
                    <a:pt x="0" y="60"/>
                  </a:cubicBezTo>
                  <a:cubicBezTo>
                    <a:pt x="1" y="57"/>
                    <a:pt x="1" y="57"/>
                    <a:pt x="1" y="57"/>
                  </a:cubicBezTo>
                  <a:cubicBezTo>
                    <a:pt x="8" y="34"/>
                    <a:pt x="27" y="18"/>
                    <a:pt x="49" y="12"/>
                  </a:cubicBezTo>
                  <a:cubicBezTo>
                    <a:pt x="49" y="4"/>
                    <a:pt x="49" y="4"/>
                    <a:pt x="49" y="4"/>
                  </a:cubicBezTo>
                  <a:cubicBezTo>
                    <a:pt x="65" y="0"/>
                    <a:pt x="65" y="0"/>
                    <a:pt x="65" y="0"/>
                  </a:cubicBezTo>
                  <a:cubicBezTo>
                    <a:pt x="81" y="4"/>
                    <a:pt x="81" y="4"/>
                    <a:pt x="81" y="4"/>
                  </a:cubicBezTo>
                  <a:cubicBezTo>
                    <a:pt x="81" y="12"/>
                    <a:pt x="81" y="12"/>
                    <a:pt x="81" y="12"/>
                  </a:cubicBezTo>
                  <a:cubicBezTo>
                    <a:pt x="103" y="18"/>
                    <a:pt x="122" y="34"/>
                    <a:pt x="129" y="57"/>
                  </a:cubicBezTo>
                  <a:lnTo>
                    <a:pt x="130" y="60"/>
                  </a:lnTo>
                  <a:close/>
                  <a:moveTo>
                    <a:pt x="6" y="55"/>
                  </a:moveTo>
                  <a:cubicBezTo>
                    <a:pt x="124" y="55"/>
                    <a:pt x="124" y="55"/>
                    <a:pt x="124" y="55"/>
                  </a:cubicBezTo>
                  <a:cubicBezTo>
                    <a:pt x="114" y="31"/>
                    <a:pt x="91" y="15"/>
                    <a:pt x="65" y="15"/>
                  </a:cubicBezTo>
                  <a:cubicBezTo>
                    <a:pt x="39" y="15"/>
                    <a:pt x="16" y="31"/>
                    <a:pt x="6" y="55"/>
                  </a:cubicBezTo>
                  <a:close/>
                  <a:moveTo>
                    <a:pt x="53" y="7"/>
                  </a:moveTo>
                  <a:cubicBezTo>
                    <a:pt x="53" y="11"/>
                    <a:pt x="53" y="11"/>
                    <a:pt x="53" y="11"/>
                  </a:cubicBezTo>
                  <a:cubicBezTo>
                    <a:pt x="61" y="10"/>
                    <a:pt x="69" y="10"/>
                    <a:pt x="76" y="11"/>
                  </a:cubicBezTo>
                  <a:cubicBezTo>
                    <a:pt x="76" y="7"/>
                    <a:pt x="76" y="7"/>
                    <a:pt x="76" y="7"/>
                  </a:cubicBezTo>
                  <a:cubicBezTo>
                    <a:pt x="65" y="4"/>
                    <a:pt x="65" y="4"/>
                    <a:pt x="65" y="4"/>
                  </a:cubicBezTo>
                  <a:lnTo>
                    <a:pt x="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Rectangle 24"/>
            <p:cNvSpPr>
              <a:spLocks noChangeArrowheads="1"/>
            </p:cNvSpPr>
            <p:nvPr userDrawn="1"/>
          </p:nvSpPr>
          <p:spPr bwMode="invGray">
            <a:xfrm>
              <a:off x="5705476" y="4413250"/>
              <a:ext cx="271463"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25"/>
            <p:cNvSpPr>
              <a:spLocks noEditPoints="1"/>
            </p:cNvSpPr>
            <p:nvPr userDrawn="1"/>
          </p:nvSpPr>
          <p:spPr bwMode="invGray">
            <a:xfrm>
              <a:off x="5703888" y="4408488"/>
              <a:ext cx="277813" cy="19050"/>
            </a:xfrm>
            <a:custGeom>
              <a:avLst/>
              <a:gdLst>
                <a:gd name="T0" fmla="*/ 175 w 175"/>
                <a:gd name="T1" fmla="*/ 12 h 12"/>
                <a:gd name="T2" fmla="*/ 0 w 175"/>
                <a:gd name="T3" fmla="*/ 12 h 12"/>
                <a:gd name="T4" fmla="*/ 0 w 175"/>
                <a:gd name="T5" fmla="*/ 0 h 12"/>
                <a:gd name="T6" fmla="*/ 175 w 175"/>
                <a:gd name="T7" fmla="*/ 0 h 12"/>
                <a:gd name="T8" fmla="*/ 175 w 175"/>
                <a:gd name="T9" fmla="*/ 12 h 12"/>
                <a:gd name="T10" fmla="*/ 4 w 175"/>
                <a:gd name="T11" fmla="*/ 9 h 12"/>
                <a:gd name="T12" fmla="*/ 170 w 175"/>
                <a:gd name="T13" fmla="*/ 9 h 12"/>
                <a:gd name="T14" fmla="*/ 170 w 175"/>
                <a:gd name="T15" fmla="*/ 5 h 12"/>
                <a:gd name="T16" fmla="*/ 4 w 175"/>
                <a:gd name="T17" fmla="*/ 5 h 12"/>
                <a:gd name="T18" fmla="*/ 4 w 175"/>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2">
                  <a:moveTo>
                    <a:pt x="175" y="12"/>
                  </a:moveTo>
                  <a:lnTo>
                    <a:pt x="0" y="12"/>
                  </a:lnTo>
                  <a:lnTo>
                    <a:pt x="0" y="0"/>
                  </a:lnTo>
                  <a:lnTo>
                    <a:pt x="175" y="0"/>
                  </a:lnTo>
                  <a:lnTo>
                    <a:pt x="175" y="12"/>
                  </a:lnTo>
                  <a:close/>
                  <a:moveTo>
                    <a:pt x="4" y="9"/>
                  </a:moveTo>
                  <a:lnTo>
                    <a:pt x="170" y="9"/>
                  </a:lnTo>
                  <a:lnTo>
                    <a:pt x="170" y="5"/>
                  </a:lnTo>
                  <a:lnTo>
                    <a:pt x="4" y="5"/>
                  </a:lnTo>
                  <a:lnTo>
                    <a:pt x="4"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26"/>
            <p:cNvSpPr>
              <a:spLocks noChangeArrowheads="1"/>
            </p:cNvSpPr>
            <p:nvPr userDrawn="1"/>
          </p:nvSpPr>
          <p:spPr bwMode="invGray">
            <a:xfrm>
              <a:off x="5719763" y="4398963"/>
              <a:ext cx="246063"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27"/>
            <p:cNvSpPr>
              <a:spLocks noEditPoints="1"/>
            </p:cNvSpPr>
            <p:nvPr userDrawn="1"/>
          </p:nvSpPr>
          <p:spPr bwMode="invGray">
            <a:xfrm>
              <a:off x="5716588" y="4395788"/>
              <a:ext cx="252413" cy="20638"/>
            </a:xfrm>
            <a:custGeom>
              <a:avLst/>
              <a:gdLst>
                <a:gd name="T0" fmla="*/ 159 w 159"/>
                <a:gd name="T1" fmla="*/ 13 h 13"/>
                <a:gd name="T2" fmla="*/ 0 w 159"/>
                <a:gd name="T3" fmla="*/ 13 h 13"/>
                <a:gd name="T4" fmla="*/ 0 w 159"/>
                <a:gd name="T5" fmla="*/ 0 h 13"/>
                <a:gd name="T6" fmla="*/ 159 w 159"/>
                <a:gd name="T7" fmla="*/ 0 h 13"/>
                <a:gd name="T8" fmla="*/ 159 w 159"/>
                <a:gd name="T9" fmla="*/ 13 h 13"/>
                <a:gd name="T10" fmla="*/ 4 w 159"/>
                <a:gd name="T11" fmla="*/ 8 h 13"/>
                <a:gd name="T12" fmla="*/ 155 w 159"/>
                <a:gd name="T13" fmla="*/ 8 h 13"/>
                <a:gd name="T14" fmla="*/ 155 w 159"/>
                <a:gd name="T15" fmla="*/ 4 h 13"/>
                <a:gd name="T16" fmla="*/ 4 w 159"/>
                <a:gd name="T17" fmla="*/ 4 h 13"/>
                <a:gd name="T18" fmla="*/ 4 w 159"/>
                <a:gd name="T1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159" y="13"/>
                  </a:moveTo>
                  <a:lnTo>
                    <a:pt x="0" y="13"/>
                  </a:lnTo>
                  <a:lnTo>
                    <a:pt x="0" y="0"/>
                  </a:lnTo>
                  <a:lnTo>
                    <a:pt x="159" y="0"/>
                  </a:lnTo>
                  <a:lnTo>
                    <a:pt x="159" y="13"/>
                  </a:lnTo>
                  <a:close/>
                  <a:moveTo>
                    <a:pt x="4" y="8"/>
                  </a:moveTo>
                  <a:lnTo>
                    <a:pt x="155" y="8"/>
                  </a:lnTo>
                  <a:lnTo>
                    <a:pt x="155" y="4"/>
                  </a:lnTo>
                  <a:lnTo>
                    <a:pt x="4" y="4"/>
                  </a:lnTo>
                  <a:lnTo>
                    <a:pt x="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8"/>
            <p:cNvSpPr>
              <a:spLocks noChangeArrowheads="1"/>
            </p:cNvSpPr>
            <p:nvPr userDrawn="1"/>
          </p:nvSpPr>
          <p:spPr bwMode="invGray">
            <a:xfrm>
              <a:off x="5734051" y="4386263"/>
              <a:ext cx="21748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29"/>
            <p:cNvSpPr>
              <a:spLocks noEditPoints="1"/>
            </p:cNvSpPr>
            <p:nvPr userDrawn="1"/>
          </p:nvSpPr>
          <p:spPr bwMode="invGray">
            <a:xfrm>
              <a:off x="5729288" y="4383088"/>
              <a:ext cx="225425" cy="19050"/>
            </a:xfrm>
            <a:custGeom>
              <a:avLst/>
              <a:gdLst>
                <a:gd name="T0" fmla="*/ 142 w 142"/>
                <a:gd name="T1" fmla="*/ 12 h 12"/>
                <a:gd name="T2" fmla="*/ 0 w 142"/>
                <a:gd name="T3" fmla="*/ 12 h 12"/>
                <a:gd name="T4" fmla="*/ 0 w 142"/>
                <a:gd name="T5" fmla="*/ 0 h 12"/>
                <a:gd name="T6" fmla="*/ 142 w 142"/>
                <a:gd name="T7" fmla="*/ 0 h 12"/>
                <a:gd name="T8" fmla="*/ 142 w 142"/>
                <a:gd name="T9" fmla="*/ 12 h 12"/>
                <a:gd name="T10" fmla="*/ 5 w 142"/>
                <a:gd name="T11" fmla="*/ 8 h 12"/>
                <a:gd name="T12" fmla="*/ 138 w 142"/>
                <a:gd name="T13" fmla="*/ 8 h 12"/>
                <a:gd name="T14" fmla="*/ 138 w 142"/>
                <a:gd name="T15" fmla="*/ 4 h 12"/>
                <a:gd name="T16" fmla="*/ 5 w 142"/>
                <a:gd name="T17" fmla="*/ 4 h 12"/>
                <a:gd name="T18" fmla="*/ 5 w 14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2">
                  <a:moveTo>
                    <a:pt x="142" y="12"/>
                  </a:moveTo>
                  <a:lnTo>
                    <a:pt x="0" y="12"/>
                  </a:lnTo>
                  <a:lnTo>
                    <a:pt x="0" y="0"/>
                  </a:lnTo>
                  <a:lnTo>
                    <a:pt x="142" y="0"/>
                  </a:lnTo>
                  <a:lnTo>
                    <a:pt x="142" y="12"/>
                  </a:lnTo>
                  <a:close/>
                  <a:moveTo>
                    <a:pt x="5" y="8"/>
                  </a:moveTo>
                  <a:lnTo>
                    <a:pt x="138" y="8"/>
                  </a:lnTo>
                  <a:lnTo>
                    <a:pt x="138" y="4"/>
                  </a:lnTo>
                  <a:lnTo>
                    <a:pt x="5" y="4"/>
                  </a:lnTo>
                  <a:lnTo>
                    <a:pt x="5"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Rectangle 30"/>
            <p:cNvSpPr>
              <a:spLocks noChangeArrowheads="1"/>
            </p:cNvSpPr>
            <p:nvPr userDrawn="1"/>
          </p:nvSpPr>
          <p:spPr bwMode="invGray">
            <a:xfrm>
              <a:off x="5710238" y="4414838"/>
              <a:ext cx="263525"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Rectangle 31"/>
            <p:cNvSpPr>
              <a:spLocks noChangeArrowheads="1"/>
            </p:cNvSpPr>
            <p:nvPr userDrawn="1"/>
          </p:nvSpPr>
          <p:spPr bwMode="invGray">
            <a:xfrm>
              <a:off x="5724526" y="4402138"/>
              <a:ext cx="2365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32"/>
            <p:cNvSpPr>
              <a:spLocks noChangeArrowheads="1"/>
            </p:cNvSpPr>
            <p:nvPr userDrawn="1"/>
          </p:nvSpPr>
          <p:spPr bwMode="invGray">
            <a:xfrm>
              <a:off x="5737226" y="4389438"/>
              <a:ext cx="2111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Freeform 33"/>
            <p:cNvSpPr>
              <a:spLocks/>
            </p:cNvSpPr>
            <p:nvPr userDrawn="1"/>
          </p:nvSpPr>
          <p:spPr bwMode="invGray">
            <a:xfrm>
              <a:off x="5746751" y="4205288"/>
              <a:ext cx="190500" cy="44450"/>
            </a:xfrm>
            <a:custGeom>
              <a:avLst/>
              <a:gdLst>
                <a:gd name="T0" fmla="*/ 60 w 120"/>
                <a:gd name="T1" fmla="*/ 0 h 28"/>
                <a:gd name="T2" fmla="*/ 120 w 120"/>
                <a:gd name="T3" fmla="*/ 28 h 28"/>
                <a:gd name="T4" fmla="*/ 0 w 120"/>
                <a:gd name="T5" fmla="*/ 28 h 28"/>
                <a:gd name="T6" fmla="*/ 60 w 120"/>
                <a:gd name="T7" fmla="*/ 0 h 28"/>
              </a:gdLst>
              <a:ahLst/>
              <a:cxnLst>
                <a:cxn ang="0">
                  <a:pos x="T0" y="T1"/>
                </a:cxn>
                <a:cxn ang="0">
                  <a:pos x="T2" y="T3"/>
                </a:cxn>
                <a:cxn ang="0">
                  <a:pos x="T4" y="T5"/>
                </a:cxn>
                <a:cxn ang="0">
                  <a:pos x="T6" y="T7"/>
                </a:cxn>
              </a:cxnLst>
              <a:rect l="0" t="0" r="r" b="b"/>
              <a:pathLst>
                <a:path w="120" h="28">
                  <a:moveTo>
                    <a:pt x="60" y="0"/>
                  </a:moveTo>
                  <a:lnTo>
                    <a:pt x="120" y="28"/>
                  </a:lnTo>
                  <a:lnTo>
                    <a:pt x="0" y="28"/>
                  </a:lnTo>
                  <a:lnTo>
                    <a:pt x="60" y="0"/>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Freeform 34"/>
            <p:cNvSpPr>
              <a:spLocks noEditPoints="1"/>
            </p:cNvSpPr>
            <p:nvPr userDrawn="1"/>
          </p:nvSpPr>
          <p:spPr bwMode="invGray">
            <a:xfrm>
              <a:off x="6994526" y="4392613"/>
              <a:ext cx="31750" cy="30163"/>
            </a:xfrm>
            <a:custGeom>
              <a:avLst/>
              <a:gdLst>
                <a:gd name="T0" fmla="*/ 21 w 21"/>
                <a:gd name="T1" fmla="*/ 10 h 20"/>
                <a:gd name="T2" fmla="*/ 11 w 21"/>
                <a:gd name="T3" fmla="*/ 20 h 20"/>
                <a:gd name="T4" fmla="*/ 0 w 21"/>
                <a:gd name="T5" fmla="*/ 10 h 20"/>
                <a:gd name="T6" fmla="*/ 11 w 21"/>
                <a:gd name="T7" fmla="*/ 0 h 20"/>
                <a:gd name="T8" fmla="*/ 21 w 21"/>
                <a:gd name="T9" fmla="*/ 10 h 20"/>
                <a:gd name="T10" fmla="*/ 19 w 21"/>
                <a:gd name="T11" fmla="*/ 10 h 20"/>
                <a:gd name="T12" fmla="*/ 11 w 21"/>
                <a:gd name="T13" fmla="*/ 1 h 20"/>
                <a:gd name="T14" fmla="*/ 2 w 21"/>
                <a:gd name="T15" fmla="*/ 10 h 20"/>
                <a:gd name="T16" fmla="*/ 11 w 21"/>
                <a:gd name="T17" fmla="*/ 19 h 20"/>
                <a:gd name="T18" fmla="*/ 19 w 21"/>
                <a:gd name="T19" fmla="*/ 10 h 20"/>
                <a:gd name="T20" fmla="*/ 8 w 21"/>
                <a:gd name="T21" fmla="*/ 16 h 20"/>
                <a:gd name="T22" fmla="*/ 7 w 21"/>
                <a:gd name="T23" fmla="*/ 16 h 20"/>
                <a:gd name="T24" fmla="*/ 7 w 21"/>
                <a:gd name="T25" fmla="*/ 4 h 20"/>
                <a:gd name="T26" fmla="*/ 11 w 21"/>
                <a:gd name="T27" fmla="*/ 4 h 20"/>
                <a:gd name="T28" fmla="*/ 15 w 21"/>
                <a:gd name="T29" fmla="*/ 7 h 20"/>
                <a:gd name="T30" fmla="*/ 12 w 21"/>
                <a:gd name="T31" fmla="*/ 11 h 20"/>
                <a:gd name="T32" fmla="*/ 16 w 21"/>
                <a:gd name="T33" fmla="*/ 16 h 20"/>
                <a:gd name="T34" fmla="*/ 14 w 21"/>
                <a:gd name="T35" fmla="*/ 16 h 20"/>
                <a:gd name="T36" fmla="*/ 11 w 21"/>
                <a:gd name="T37" fmla="*/ 11 h 20"/>
                <a:gd name="T38" fmla="*/ 8 w 21"/>
                <a:gd name="T39" fmla="*/ 11 h 20"/>
                <a:gd name="T40" fmla="*/ 8 w 21"/>
                <a:gd name="T41" fmla="*/ 16 h 20"/>
                <a:gd name="T42" fmla="*/ 10 w 21"/>
                <a:gd name="T43" fmla="*/ 9 h 20"/>
                <a:gd name="T44" fmla="*/ 14 w 21"/>
                <a:gd name="T45" fmla="*/ 7 h 20"/>
                <a:gd name="T46" fmla="*/ 11 w 21"/>
                <a:gd name="T47" fmla="*/ 6 h 20"/>
                <a:gd name="T48" fmla="*/ 8 w 21"/>
                <a:gd name="T49" fmla="*/ 6 h 20"/>
                <a:gd name="T50" fmla="*/ 8 w 21"/>
                <a:gd name="T51" fmla="*/ 9 h 20"/>
                <a:gd name="T52" fmla="*/ 10 w 21"/>
                <a:gd name="T5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0">
                  <a:moveTo>
                    <a:pt x="21" y="10"/>
                  </a:moveTo>
                  <a:cubicBezTo>
                    <a:pt x="21" y="16"/>
                    <a:pt x="16" y="20"/>
                    <a:pt x="11" y="20"/>
                  </a:cubicBezTo>
                  <a:cubicBezTo>
                    <a:pt x="5" y="20"/>
                    <a:pt x="0" y="16"/>
                    <a:pt x="0" y="10"/>
                  </a:cubicBezTo>
                  <a:cubicBezTo>
                    <a:pt x="0" y="5"/>
                    <a:pt x="5" y="0"/>
                    <a:pt x="11" y="0"/>
                  </a:cubicBezTo>
                  <a:cubicBezTo>
                    <a:pt x="16" y="0"/>
                    <a:pt x="21" y="5"/>
                    <a:pt x="21" y="10"/>
                  </a:cubicBezTo>
                  <a:moveTo>
                    <a:pt x="19" y="10"/>
                  </a:moveTo>
                  <a:cubicBezTo>
                    <a:pt x="19" y="5"/>
                    <a:pt x="15" y="1"/>
                    <a:pt x="11" y="1"/>
                  </a:cubicBezTo>
                  <a:cubicBezTo>
                    <a:pt x="6" y="1"/>
                    <a:pt x="2" y="5"/>
                    <a:pt x="2" y="10"/>
                  </a:cubicBezTo>
                  <a:cubicBezTo>
                    <a:pt x="2" y="15"/>
                    <a:pt x="6" y="19"/>
                    <a:pt x="11" y="19"/>
                  </a:cubicBezTo>
                  <a:cubicBezTo>
                    <a:pt x="15" y="19"/>
                    <a:pt x="19" y="15"/>
                    <a:pt x="19" y="10"/>
                  </a:cubicBezTo>
                  <a:moveTo>
                    <a:pt x="8" y="16"/>
                  </a:moveTo>
                  <a:cubicBezTo>
                    <a:pt x="7" y="16"/>
                    <a:pt x="7" y="16"/>
                    <a:pt x="7" y="16"/>
                  </a:cubicBezTo>
                  <a:cubicBezTo>
                    <a:pt x="7" y="4"/>
                    <a:pt x="7" y="4"/>
                    <a:pt x="7" y="4"/>
                  </a:cubicBezTo>
                  <a:cubicBezTo>
                    <a:pt x="11" y="4"/>
                    <a:pt x="11" y="4"/>
                    <a:pt x="11" y="4"/>
                  </a:cubicBezTo>
                  <a:cubicBezTo>
                    <a:pt x="14" y="4"/>
                    <a:pt x="15" y="5"/>
                    <a:pt x="15" y="7"/>
                  </a:cubicBezTo>
                  <a:cubicBezTo>
                    <a:pt x="15" y="10"/>
                    <a:pt x="14" y="10"/>
                    <a:pt x="12" y="11"/>
                  </a:cubicBezTo>
                  <a:cubicBezTo>
                    <a:pt x="16" y="16"/>
                    <a:pt x="16" y="16"/>
                    <a:pt x="16" y="16"/>
                  </a:cubicBezTo>
                  <a:cubicBezTo>
                    <a:pt x="14" y="16"/>
                    <a:pt x="14" y="16"/>
                    <a:pt x="14" y="16"/>
                  </a:cubicBezTo>
                  <a:cubicBezTo>
                    <a:pt x="11" y="11"/>
                    <a:pt x="11" y="11"/>
                    <a:pt x="11" y="11"/>
                  </a:cubicBezTo>
                  <a:cubicBezTo>
                    <a:pt x="8" y="11"/>
                    <a:pt x="8" y="11"/>
                    <a:pt x="8" y="11"/>
                  </a:cubicBezTo>
                  <a:lnTo>
                    <a:pt x="8" y="16"/>
                  </a:lnTo>
                  <a:close/>
                  <a:moveTo>
                    <a:pt x="10" y="9"/>
                  </a:moveTo>
                  <a:cubicBezTo>
                    <a:pt x="12" y="9"/>
                    <a:pt x="14" y="10"/>
                    <a:pt x="14" y="7"/>
                  </a:cubicBezTo>
                  <a:cubicBezTo>
                    <a:pt x="14" y="6"/>
                    <a:pt x="12" y="6"/>
                    <a:pt x="11" y="6"/>
                  </a:cubicBezTo>
                  <a:cubicBezTo>
                    <a:pt x="8" y="6"/>
                    <a:pt x="8" y="6"/>
                    <a:pt x="8" y="6"/>
                  </a:cubicBezTo>
                  <a:cubicBezTo>
                    <a:pt x="8" y="9"/>
                    <a:pt x="8" y="9"/>
                    <a:pt x="8" y="9"/>
                  </a:cubicBezTo>
                  <a:lnTo>
                    <a:pt x="1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grpSp>
    </p:spTree>
    <p:extLst>
      <p:ext uri="{BB962C8B-B14F-4D97-AF65-F5344CB8AC3E}">
        <p14:creationId xmlns:p14="http://schemas.microsoft.com/office/powerpoint/2010/main" val="41738382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Half Image 4">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7427148" y="541767"/>
            <a:ext cx="4570809" cy="2466975"/>
          </a:xfrm>
          <a:prstGeom prst="rect">
            <a:avLst/>
          </a:prstGeom>
        </p:spPr>
        <p:txBody>
          <a:bodyPr vert="horz" lIns="0" tIns="0" rIns="0" bIns="0" rtlCol="0" anchor="b">
            <a:noAutofit/>
          </a:bodyPr>
          <a:lstStyle>
            <a:lvl1pPr>
              <a:defRPr lang="en-US" sz="3600" b="1" dirty="0">
                <a:solidFill>
                  <a:schemeClr val="tx1"/>
                </a:solidFill>
                <a:latin typeface="Arial" panose="020B0604020202020204" pitchFamily="34" charset="0"/>
                <a:cs typeface="Arial" panose="020B0604020202020204" pitchFamily="34" charset="0"/>
              </a:defRPr>
            </a:lvl1pPr>
          </a:lstStyle>
          <a:p>
            <a:pPr marL="0" lvl="0">
              <a:lnSpc>
                <a:spcPct val="100000"/>
              </a:lnSpc>
            </a:pPr>
            <a:r>
              <a:rPr lang="en-US" dirty="0"/>
              <a:t>Click to add title</a:t>
            </a:r>
          </a:p>
        </p:txBody>
      </p:sp>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2368"/>
          <a:stretch/>
        </p:blipFill>
        <p:spPr bwMode="ltGray">
          <a:xfrm>
            <a:off x="2" y="4"/>
            <a:ext cx="7021271" cy="6861313"/>
          </a:xfrm>
          <a:prstGeom prst="rect">
            <a:avLst/>
          </a:prstGeom>
        </p:spPr>
      </p:pic>
      <p:cxnSp>
        <p:nvCxnSpPr>
          <p:cNvPr id="11" name="Straight Connector 10">
            <a:extLst>
              <a:ext uri="{FF2B5EF4-FFF2-40B4-BE49-F238E27FC236}">
                <a16:creationId xmlns:a16="http://schemas.microsoft.com/office/drawing/2014/main" id="{ED318A14-49B3-034F-A276-8010F8A0BEB7}"/>
              </a:ext>
            </a:extLst>
          </p:cNvPr>
          <p:cNvCxnSpPr>
            <a:cxnSpLocks/>
          </p:cNvCxnSpPr>
          <p:nvPr/>
        </p:nvCxnSpPr>
        <p:spPr>
          <a:xfrm>
            <a:off x="7469188" y="3926980"/>
            <a:ext cx="467723"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2E785B-EFA0-2246-ADCC-47C18D9DE906}"/>
              </a:ext>
            </a:extLst>
          </p:cNvPr>
          <p:cNvCxnSpPr>
            <a:cxnSpLocks/>
          </p:cNvCxnSpPr>
          <p:nvPr/>
        </p:nvCxnSpPr>
        <p:spPr>
          <a:xfrm>
            <a:off x="7469188" y="3125439"/>
            <a:ext cx="467723"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sz="quarter" idx="12" hasCustomPrompt="1"/>
          </p:nvPr>
        </p:nvSpPr>
        <p:spPr>
          <a:xfrm>
            <a:off x="7427564" y="3137015"/>
            <a:ext cx="4570809" cy="377940"/>
          </a:xfrm>
          <a:prstGeom prst="rect">
            <a:avLst/>
          </a:prstGeom>
        </p:spPr>
        <p:txBody>
          <a:bodyPr vert="horz" lIns="0" tIns="0" rIns="0" bIns="0" rtlCol="0" anchor="ctr">
            <a:noAutofit/>
          </a:bodyPr>
          <a:lstStyle>
            <a:lvl1pPr marL="0" indent="0">
              <a:spcAft>
                <a:spcPts val="0"/>
              </a:spcAft>
              <a:buNone/>
              <a:defRPr lang="en-US" b="1"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128588" lvl="0" indent="-128588">
              <a:lnSpc>
                <a:spcPct val="100000"/>
              </a:lnSpc>
              <a:spcBef>
                <a:spcPct val="0"/>
              </a:spcBef>
            </a:pPr>
            <a:r>
              <a:rPr lang="en-US" dirty="0"/>
              <a:t>Click to add information</a:t>
            </a:r>
          </a:p>
        </p:txBody>
      </p:sp>
      <p:sp>
        <p:nvSpPr>
          <p:cNvPr id="15" name="Text Placeholder 2"/>
          <p:cNvSpPr>
            <a:spLocks noGrp="1"/>
          </p:cNvSpPr>
          <p:nvPr>
            <p:ph type="body" sz="quarter" idx="14" hasCustomPrompt="1"/>
          </p:nvPr>
        </p:nvSpPr>
        <p:spPr>
          <a:xfrm>
            <a:off x="7427564" y="3956167"/>
            <a:ext cx="4570809" cy="1015887"/>
          </a:xfrm>
          <a:prstGeom prst="rect">
            <a:avLst/>
          </a:prstGeom>
        </p:spPr>
        <p:txBody>
          <a:bodyPr vert="horz" lIns="0" tIns="0" rIns="0" bIns="0" rtlCol="0" anchor="ctr">
            <a:noAutofit/>
          </a:bodyPr>
          <a:lstStyle>
            <a:lvl1pPr marL="0" indent="0">
              <a:spcAft>
                <a:spcPts val="0"/>
              </a:spcAft>
              <a:buNone/>
              <a:defRPr lang="en-US" sz="1800" b="0"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128588" lvl="0" indent="-128588">
              <a:lnSpc>
                <a:spcPct val="100000"/>
              </a:lnSpc>
              <a:spcBef>
                <a:spcPct val="0"/>
              </a:spcBef>
            </a:pPr>
            <a:r>
              <a:rPr lang="en-US" dirty="0"/>
              <a:t>Click to add information</a:t>
            </a:r>
          </a:p>
        </p:txBody>
      </p:sp>
      <p:sp>
        <p:nvSpPr>
          <p:cNvPr id="16" name="Text Placeholder 2"/>
          <p:cNvSpPr>
            <a:spLocks noGrp="1"/>
          </p:cNvSpPr>
          <p:nvPr>
            <p:ph type="body" sz="quarter" idx="15" hasCustomPrompt="1"/>
          </p:nvPr>
        </p:nvSpPr>
        <p:spPr>
          <a:xfrm>
            <a:off x="7427564" y="3514955"/>
            <a:ext cx="4570809" cy="377940"/>
          </a:xfrm>
          <a:prstGeom prst="rect">
            <a:avLst/>
          </a:prstGeom>
        </p:spPr>
        <p:txBody>
          <a:bodyPr vert="horz" lIns="0" tIns="0" rIns="0" bIns="0" rtlCol="0" anchor="ctr">
            <a:noAutofit/>
          </a:bodyPr>
          <a:lstStyle>
            <a:lvl1pPr marL="0" indent="0">
              <a:spcAft>
                <a:spcPts val="0"/>
              </a:spcAft>
              <a:buNone/>
              <a:defRPr lang="en-US" sz="1400" b="0" i="1" smtClean="0">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128588" lvl="0" indent="-128588">
              <a:lnSpc>
                <a:spcPct val="100000"/>
              </a:lnSpc>
              <a:spcBef>
                <a:spcPct val="0"/>
              </a:spcBef>
            </a:pPr>
            <a:r>
              <a:rPr lang="en-US" dirty="0"/>
              <a:t>Click to add information</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39248"/>
          <a:stretch/>
        </p:blipFill>
        <p:spPr>
          <a:xfrm>
            <a:off x="7472003" y="5414264"/>
            <a:ext cx="1896481" cy="609600"/>
          </a:xfrm>
          <a:prstGeom prst="rect">
            <a:avLst/>
          </a:prstGeom>
        </p:spPr>
      </p:pic>
    </p:spTree>
    <p:extLst>
      <p:ext uri="{BB962C8B-B14F-4D97-AF65-F5344CB8AC3E}">
        <p14:creationId xmlns:p14="http://schemas.microsoft.com/office/powerpoint/2010/main" val="27589015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Half Image 5">
    <p:bg>
      <p:bgPr>
        <a:solidFill>
          <a:srgbClr val="CC0035"/>
        </a:solidFill>
        <a:effectLst/>
      </p:bgPr>
    </p:bg>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7427148" y="541767"/>
            <a:ext cx="4570809" cy="2466975"/>
          </a:xfrm>
          <a:prstGeom prst="rect">
            <a:avLst/>
          </a:prstGeom>
        </p:spPr>
        <p:txBody>
          <a:bodyPr vert="horz" lIns="0" tIns="0" rIns="0" bIns="0" rtlCol="0" anchor="b">
            <a:noAutofit/>
          </a:bodyPr>
          <a:lstStyle>
            <a:lvl1pPr>
              <a:defRPr lang="en-US" sz="3600" b="1" dirty="0">
                <a:solidFill>
                  <a:schemeClr val="bg1"/>
                </a:solidFill>
                <a:latin typeface="Arial" panose="020B0604020202020204" pitchFamily="34" charset="0"/>
                <a:cs typeface="Arial" panose="020B0604020202020204" pitchFamily="34" charset="0"/>
              </a:defRPr>
            </a:lvl1pPr>
          </a:lstStyle>
          <a:p>
            <a:pPr marL="0" lvl="0">
              <a:lnSpc>
                <a:spcPct val="100000"/>
              </a:lnSpc>
            </a:pPr>
            <a:r>
              <a:rPr lang="en-US" dirty="0"/>
              <a:t>Click to add title</a:t>
            </a:r>
          </a:p>
        </p:txBody>
      </p:sp>
      <p:pic>
        <p:nvPicPr>
          <p:cNvPr id="6" name="Picture 5">
            <a:extLst>
              <a:ext uri="{FF2B5EF4-FFF2-40B4-BE49-F238E27FC236}">
                <a16:creationId xmlns:a16="http://schemas.microsoft.com/office/drawing/2014/main" id="{74CAC2CB-197F-F74E-B0CC-5E0C45949DF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2368"/>
          <a:stretch/>
        </p:blipFill>
        <p:spPr bwMode="ltGray">
          <a:xfrm>
            <a:off x="1" y="-3313"/>
            <a:ext cx="7021271" cy="6861313"/>
          </a:xfrm>
          <a:prstGeom prst="rect">
            <a:avLst/>
          </a:prstGeom>
        </p:spPr>
      </p:pic>
      <p:cxnSp>
        <p:nvCxnSpPr>
          <p:cNvPr id="17" name="Straight Connector 16">
            <a:extLst>
              <a:ext uri="{FF2B5EF4-FFF2-40B4-BE49-F238E27FC236}">
                <a16:creationId xmlns:a16="http://schemas.microsoft.com/office/drawing/2014/main" id="{1C2E785B-EFA0-2246-ADCC-47C18D9DE906}"/>
              </a:ext>
            </a:extLst>
          </p:cNvPr>
          <p:cNvCxnSpPr>
            <a:cxnSpLocks/>
          </p:cNvCxnSpPr>
          <p:nvPr/>
        </p:nvCxnSpPr>
        <p:spPr>
          <a:xfrm>
            <a:off x="7585888" y="3125439"/>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2"/>
          <p:cNvSpPr>
            <a:spLocks noGrp="1"/>
          </p:cNvSpPr>
          <p:nvPr>
            <p:ph type="body" sz="quarter" idx="13" hasCustomPrompt="1"/>
          </p:nvPr>
        </p:nvSpPr>
        <p:spPr>
          <a:xfrm>
            <a:off x="7427564" y="3956167"/>
            <a:ext cx="4570809" cy="1015887"/>
          </a:xfrm>
          <a:prstGeom prst="rect">
            <a:avLst/>
          </a:prstGeom>
        </p:spPr>
        <p:txBody>
          <a:bodyPr vert="horz" lIns="0" tIns="0" rIns="0" bIns="0" rtlCol="0" anchor="ctr">
            <a:noAutofit/>
          </a:bodyPr>
          <a:lstStyle>
            <a:lvl1pPr>
              <a:buFontTx/>
              <a:buNone/>
              <a:defRPr lang="en-US" sz="1800" b="0"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8" name="Text Placeholder 2"/>
          <p:cNvSpPr>
            <a:spLocks noGrp="1"/>
          </p:cNvSpPr>
          <p:nvPr>
            <p:ph type="body" sz="quarter" idx="12" hasCustomPrompt="1"/>
          </p:nvPr>
        </p:nvSpPr>
        <p:spPr>
          <a:xfrm>
            <a:off x="7427564" y="3137015"/>
            <a:ext cx="4570809" cy="377940"/>
          </a:xfrm>
          <a:prstGeom prst="rect">
            <a:avLst/>
          </a:prstGeom>
        </p:spPr>
        <p:txBody>
          <a:bodyPr vert="horz" lIns="0" tIns="0" rIns="0" bIns="0" rtlCol="0" anchor="ctr">
            <a:noAutofit/>
          </a:bodyPr>
          <a:lstStyle>
            <a:lvl1pPr>
              <a:buFontTx/>
              <a:buNone/>
              <a:defRPr lang="en-US" b="1"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sp>
        <p:nvSpPr>
          <p:cNvPr id="19" name="Text Placeholder 2"/>
          <p:cNvSpPr>
            <a:spLocks noGrp="1"/>
          </p:cNvSpPr>
          <p:nvPr>
            <p:ph type="body" sz="quarter" idx="15" hasCustomPrompt="1"/>
          </p:nvPr>
        </p:nvSpPr>
        <p:spPr>
          <a:xfrm>
            <a:off x="7427564" y="3514955"/>
            <a:ext cx="4570809" cy="377940"/>
          </a:xfrm>
          <a:prstGeom prst="rect">
            <a:avLst/>
          </a:prstGeom>
        </p:spPr>
        <p:txBody>
          <a:bodyPr vert="horz" lIns="0" tIns="0" rIns="0" bIns="0" rtlCol="0" anchor="ctr">
            <a:noAutofit/>
          </a:bodyPr>
          <a:lstStyle>
            <a:lvl1pPr>
              <a:buFontTx/>
              <a:buNone/>
              <a:defRPr lang="en-US" sz="1400" b="0" i="1" smtClean="0">
                <a:solidFill>
                  <a:schemeClr val="bg1"/>
                </a:solidFill>
                <a:latin typeface="Arial" panose="020B0604020202020204" pitchFamily="34" charset="0"/>
                <a:ea typeface="+mj-ea"/>
                <a:cs typeface="Arial" panose="020B0604020202020204" pitchFamily="34" charset="0"/>
              </a:defRPr>
            </a:lvl1pPr>
            <a:lvl2pPr>
              <a:defRPr lang="en-US" sz="1125" smtClean="0">
                <a:solidFill>
                  <a:schemeClr val="bg1"/>
                </a:solidFill>
                <a:latin typeface="Calibri" panose="020F0502020204030204" pitchFamily="34" charset="0"/>
                <a:ea typeface="+mj-ea"/>
                <a:cs typeface="Calibri" panose="020F0502020204030204" pitchFamily="34" charset="0"/>
              </a:defRPr>
            </a:lvl2pPr>
            <a:lvl3pPr>
              <a:defRPr lang="en-US" smtClean="0"/>
            </a:lvl3pPr>
            <a:lvl4pPr>
              <a:defRPr lang="en-US" smtClean="0"/>
            </a:lvl4pPr>
            <a:lvl5pPr>
              <a:defRPr lang="en-US"/>
            </a:lvl5pPr>
          </a:lstStyle>
          <a:p>
            <a:pPr marL="0" lvl="0" indent="0">
              <a:lnSpc>
                <a:spcPct val="100000"/>
              </a:lnSpc>
              <a:spcBef>
                <a:spcPct val="0"/>
              </a:spcBef>
              <a:buNone/>
            </a:pPr>
            <a:r>
              <a:rPr lang="en-US" dirty="0"/>
              <a:t>Click to add information</a:t>
            </a:r>
          </a:p>
        </p:txBody>
      </p:sp>
      <p:cxnSp>
        <p:nvCxnSpPr>
          <p:cNvPr id="20" name="Straight Connector 19">
            <a:extLst>
              <a:ext uri="{FF2B5EF4-FFF2-40B4-BE49-F238E27FC236}">
                <a16:creationId xmlns:a16="http://schemas.microsoft.com/office/drawing/2014/main" id="{ED318A14-49B3-034F-A276-8010F8A0BEB7}"/>
              </a:ext>
            </a:extLst>
          </p:cNvPr>
          <p:cNvCxnSpPr>
            <a:cxnSpLocks/>
          </p:cNvCxnSpPr>
          <p:nvPr/>
        </p:nvCxnSpPr>
        <p:spPr>
          <a:xfrm>
            <a:off x="7585888" y="3926980"/>
            <a:ext cx="46772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Group 65"/>
          <p:cNvGrpSpPr/>
          <p:nvPr userDrawn="1"/>
        </p:nvGrpSpPr>
        <p:grpSpPr bwMode="invGray">
          <a:xfrm>
            <a:off x="7472005" y="5414434"/>
            <a:ext cx="1896039" cy="611717"/>
            <a:chOff x="5605463" y="4060825"/>
            <a:chExt cx="1422400" cy="458788"/>
          </a:xfrm>
        </p:grpSpPr>
        <p:sp>
          <p:nvSpPr>
            <p:cNvPr id="3" name="AutoShape 3"/>
            <p:cNvSpPr>
              <a:spLocks noChangeAspect="1" noChangeArrowheads="1" noTextEdit="1"/>
            </p:cNvSpPr>
            <p:nvPr userDrawn="1"/>
          </p:nvSpPr>
          <p:spPr bwMode="invGray">
            <a:xfrm>
              <a:off x="5605463" y="4060825"/>
              <a:ext cx="142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invGray">
            <a:xfrm>
              <a:off x="6156326" y="4149725"/>
              <a:ext cx="187325" cy="277813"/>
            </a:xfrm>
            <a:custGeom>
              <a:avLst/>
              <a:gdLst>
                <a:gd name="T0" fmla="*/ 112 w 124"/>
                <a:gd name="T1" fmla="*/ 55 h 183"/>
                <a:gd name="T2" fmla="*/ 108 w 124"/>
                <a:gd name="T3" fmla="*/ 55 h 183"/>
                <a:gd name="T4" fmla="*/ 71 w 124"/>
                <a:gd name="T5" fmla="*/ 9 h 183"/>
                <a:gd name="T6" fmla="*/ 35 w 124"/>
                <a:gd name="T7" fmla="*/ 39 h 183"/>
                <a:gd name="T8" fmla="*/ 123 w 124"/>
                <a:gd name="T9" fmla="*/ 135 h 183"/>
                <a:gd name="T10" fmla="*/ 57 w 124"/>
                <a:gd name="T11" fmla="*/ 183 h 183"/>
                <a:gd name="T12" fmla="*/ 7 w 124"/>
                <a:gd name="T13" fmla="*/ 168 h 183"/>
                <a:gd name="T14" fmla="*/ 0 w 124"/>
                <a:gd name="T15" fmla="*/ 125 h 183"/>
                <a:gd name="T16" fmla="*/ 5 w 124"/>
                <a:gd name="T17" fmla="*/ 125 h 183"/>
                <a:gd name="T18" fmla="*/ 60 w 124"/>
                <a:gd name="T19" fmla="*/ 175 h 183"/>
                <a:gd name="T20" fmla="*/ 97 w 124"/>
                <a:gd name="T21" fmla="*/ 145 h 183"/>
                <a:gd name="T22" fmla="*/ 11 w 124"/>
                <a:gd name="T23" fmla="*/ 52 h 183"/>
                <a:gd name="T24" fmla="*/ 72 w 124"/>
                <a:gd name="T25" fmla="*/ 1 h 183"/>
                <a:gd name="T26" fmla="*/ 115 w 124"/>
                <a:gd name="T27" fmla="*/ 13 h 183"/>
                <a:gd name="T28" fmla="*/ 112 w 124"/>
                <a:gd name="T29" fmla="*/ 5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83">
                  <a:moveTo>
                    <a:pt x="112" y="55"/>
                  </a:moveTo>
                  <a:cubicBezTo>
                    <a:pt x="108" y="55"/>
                    <a:pt x="108" y="55"/>
                    <a:pt x="108" y="55"/>
                  </a:cubicBezTo>
                  <a:cubicBezTo>
                    <a:pt x="103" y="34"/>
                    <a:pt x="101" y="10"/>
                    <a:pt x="71" y="9"/>
                  </a:cubicBezTo>
                  <a:cubicBezTo>
                    <a:pt x="52" y="8"/>
                    <a:pt x="34" y="20"/>
                    <a:pt x="35" y="39"/>
                  </a:cubicBezTo>
                  <a:cubicBezTo>
                    <a:pt x="36" y="83"/>
                    <a:pt x="124" y="71"/>
                    <a:pt x="123" y="135"/>
                  </a:cubicBezTo>
                  <a:cubicBezTo>
                    <a:pt x="122" y="166"/>
                    <a:pt x="91" y="183"/>
                    <a:pt x="57" y="183"/>
                  </a:cubicBezTo>
                  <a:cubicBezTo>
                    <a:pt x="36" y="183"/>
                    <a:pt x="19" y="176"/>
                    <a:pt x="7" y="168"/>
                  </a:cubicBezTo>
                  <a:cubicBezTo>
                    <a:pt x="0" y="125"/>
                    <a:pt x="0" y="125"/>
                    <a:pt x="0" y="125"/>
                  </a:cubicBezTo>
                  <a:cubicBezTo>
                    <a:pt x="5" y="125"/>
                    <a:pt x="5" y="125"/>
                    <a:pt x="5" y="125"/>
                  </a:cubicBezTo>
                  <a:cubicBezTo>
                    <a:pt x="12" y="149"/>
                    <a:pt x="29" y="175"/>
                    <a:pt x="60" y="175"/>
                  </a:cubicBezTo>
                  <a:cubicBezTo>
                    <a:pt x="81" y="175"/>
                    <a:pt x="97" y="164"/>
                    <a:pt x="97" y="145"/>
                  </a:cubicBezTo>
                  <a:cubicBezTo>
                    <a:pt x="98" y="88"/>
                    <a:pt x="13" y="103"/>
                    <a:pt x="11" y="52"/>
                  </a:cubicBezTo>
                  <a:cubicBezTo>
                    <a:pt x="9" y="14"/>
                    <a:pt x="43" y="0"/>
                    <a:pt x="72" y="1"/>
                  </a:cubicBezTo>
                  <a:cubicBezTo>
                    <a:pt x="87" y="2"/>
                    <a:pt x="103" y="6"/>
                    <a:pt x="115" y="13"/>
                  </a:cubicBezTo>
                  <a:lnTo>
                    <a:pt x="112" y="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5" name="Freeform 6"/>
            <p:cNvSpPr>
              <a:spLocks/>
            </p:cNvSpPr>
            <p:nvPr userDrawn="1"/>
          </p:nvSpPr>
          <p:spPr bwMode="invGray">
            <a:xfrm>
              <a:off x="6353176" y="4156075"/>
              <a:ext cx="352425" cy="266700"/>
            </a:xfrm>
            <a:custGeom>
              <a:avLst/>
              <a:gdLst>
                <a:gd name="T0" fmla="*/ 119 w 232"/>
                <a:gd name="T1" fmla="*/ 138 h 175"/>
                <a:gd name="T2" fmla="*/ 160 w 232"/>
                <a:gd name="T3" fmla="*/ 35 h 175"/>
                <a:gd name="T4" fmla="*/ 164 w 232"/>
                <a:gd name="T5" fmla="*/ 4 h 175"/>
                <a:gd name="T6" fmla="*/ 164 w 232"/>
                <a:gd name="T7" fmla="*/ 0 h 175"/>
                <a:gd name="T8" fmla="*/ 220 w 232"/>
                <a:gd name="T9" fmla="*/ 0 h 175"/>
                <a:gd name="T10" fmla="*/ 220 w 232"/>
                <a:gd name="T11" fmla="*/ 4 h 175"/>
                <a:gd name="T12" fmla="*/ 195 w 232"/>
                <a:gd name="T13" fmla="*/ 32 h 175"/>
                <a:gd name="T14" fmla="*/ 202 w 232"/>
                <a:gd name="T15" fmla="*/ 125 h 175"/>
                <a:gd name="T16" fmla="*/ 232 w 232"/>
                <a:gd name="T17" fmla="*/ 171 h 175"/>
                <a:gd name="T18" fmla="*/ 232 w 232"/>
                <a:gd name="T19" fmla="*/ 175 h 175"/>
                <a:gd name="T20" fmla="*/ 148 w 232"/>
                <a:gd name="T21" fmla="*/ 175 h 175"/>
                <a:gd name="T22" fmla="*/ 148 w 232"/>
                <a:gd name="T23" fmla="*/ 171 h 175"/>
                <a:gd name="T24" fmla="*/ 179 w 232"/>
                <a:gd name="T25" fmla="*/ 143 h 175"/>
                <a:gd name="T26" fmla="*/ 171 w 232"/>
                <a:gd name="T27" fmla="*/ 31 h 175"/>
                <a:gd name="T28" fmla="*/ 171 w 232"/>
                <a:gd name="T29" fmla="*/ 31 h 175"/>
                <a:gd name="T30" fmla="*/ 111 w 232"/>
                <a:gd name="T31" fmla="*/ 175 h 175"/>
                <a:gd name="T32" fmla="*/ 109 w 232"/>
                <a:gd name="T33" fmla="*/ 175 h 175"/>
                <a:gd name="T34" fmla="*/ 45 w 232"/>
                <a:gd name="T35" fmla="*/ 37 h 175"/>
                <a:gd name="T36" fmla="*/ 45 w 232"/>
                <a:gd name="T37" fmla="*/ 37 h 175"/>
                <a:gd name="T38" fmla="*/ 41 w 232"/>
                <a:gd name="T39" fmla="*/ 145 h 175"/>
                <a:gd name="T40" fmla="*/ 72 w 232"/>
                <a:gd name="T41" fmla="*/ 171 h 175"/>
                <a:gd name="T42" fmla="*/ 72 w 232"/>
                <a:gd name="T43" fmla="*/ 175 h 175"/>
                <a:gd name="T44" fmla="*/ 0 w 232"/>
                <a:gd name="T45" fmla="*/ 175 h 175"/>
                <a:gd name="T46" fmla="*/ 0 w 232"/>
                <a:gd name="T47" fmla="*/ 171 h 175"/>
                <a:gd name="T48" fmla="*/ 29 w 232"/>
                <a:gd name="T49" fmla="*/ 136 h 175"/>
                <a:gd name="T50" fmla="*/ 35 w 232"/>
                <a:gd name="T51" fmla="*/ 64 h 175"/>
                <a:gd name="T52" fmla="*/ 37 w 232"/>
                <a:gd name="T53" fmla="*/ 28 h 175"/>
                <a:gd name="T54" fmla="*/ 9 w 232"/>
                <a:gd name="T55" fmla="*/ 4 h 175"/>
                <a:gd name="T56" fmla="*/ 9 w 232"/>
                <a:gd name="T57" fmla="*/ 0 h 175"/>
                <a:gd name="T58" fmla="*/ 64 w 232"/>
                <a:gd name="T59" fmla="*/ 0 h 175"/>
                <a:gd name="T60" fmla="*/ 65 w 232"/>
                <a:gd name="T61" fmla="*/ 3 h 175"/>
                <a:gd name="T62" fmla="*/ 68 w 232"/>
                <a:gd name="T63" fmla="*/ 29 h 175"/>
                <a:gd name="T64" fmla="*/ 119 w 232"/>
                <a:gd name="T6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175">
                  <a:moveTo>
                    <a:pt x="119" y="138"/>
                  </a:moveTo>
                  <a:cubicBezTo>
                    <a:pt x="160" y="35"/>
                    <a:pt x="160" y="35"/>
                    <a:pt x="160" y="35"/>
                  </a:cubicBezTo>
                  <a:cubicBezTo>
                    <a:pt x="166" y="21"/>
                    <a:pt x="169" y="8"/>
                    <a:pt x="164" y="4"/>
                  </a:cubicBezTo>
                  <a:cubicBezTo>
                    <a:pt x="164" y="0"/>
                    <a:pt x="164" y="0"/>
                    <a:pt x="164" y="0"/>
                  </a:cubicBezTo>
                  <a:cubicBezTo>
                    <a:pt x="220" y="0"/>
                    <a:pt x="220" y="0"/>
                    <a:pt x="220" y="0"/>
                  </a:cubicBezTo>
                  <a:cubicBezTo>
                    <a:pt x="220" y="4"/>
                    <a:pt x="220" y="4"/>
                    <a:pt x="220" y="4"/>
                  </a:cubicBezTo>
                  <a:cubicBezTo>
                    <a:pt x="204" y="8"/>
                    <a:pt x="194" y="14"/>
                    <a:pt x="195" y="32"/>
                  </a:cubicBezTo>
                  <a:cubicBezTo>
                    <a:pt x="202" y="125"/>
                    <a:pt x="202" y="125"/>
                    <a:pt x="202" y="125"/>
                  </a:cubicBezTo>
                  <a:cubicBezTo>
                    <a:pt x="206" y="161"/>
                    <a:pt x="205" y="167"/>
                    <a:pt x="232" y="171"/>
                  </a:cubicBezTo>
                  <a:cubicBezTo>
                    <a:pt x="232" y="175"/>
                    <a:pt x="232" y="175"/>
                    <a:pt x="232" y="175"/>
                  </a:cubicBezTo>
                  <a:cubicBezTo>
                    <a:pt x="148" y="175"/>
                    <a:pt x="148" y="175"/>
                    <a:pt x="148" y="175"/>
                  </a:cubicBezTo>
                  <a:cubicBezTo>
                    <a:pt x="148" y="171"/>
                    <a:pt x="148" y="171"/>
                    <a:pt x="148" y="171"/>
                  </a:cubicBezTo>
                  <a:cubicBezTo>
                    <a:pt x="168" y="168"/>
                    <a:pt x="180" y="166"/>
                    <a:pt x="179" y="143"/>
                  </a:cubicBezTo>
                  <a:cubicBezTo>
                    <a:pt x="171" y="31"/>
                    <a:pt x="171" y="31"/>
                    <a:pt x="171" y="31"/>
                  </a:cubicBezTo>
                  <a:cubicBezTo>
                    <a:pt x="171" y="31"/>
                    <a:pt x="171" y="31"/>
                    <a:pt x="171" y="31"/>
                  </a:cubicBezTo>
                  <a:cubicBezTo>
                    <a:pt x="111" y="175"/>
                    <a:pt x="111" y="175"/>
                    <a:pt x="111" y="175"/>
                  </a:cubicBezTo>
                  <a:cubicBezTo>
                    <a:pt x="109" y="175"/>
                    <a:pt x="109" y="175"/>
                    <a:pt x="109" y="175"/>
                  </a:cubicBezTo>
                  <a:cubicBezTo>
                    <a:pt x="45" y="37"/>
                    <a:pt x="45" y="37"/>
                    <a:pt x="45" y="37"/>
                  </a:cubicBezTo>
                  <a:cubicBezTo>
                    <a:pt x="45" y="37"/>
                    <a:pt x="45" y="37"/>
                    <a:pt x="45" y="37"/>
                  </a:cubicBezTo>
                  <a:cubicBezTo>
                    <a:pt x="45" y="37"/>
                    <a:pt x="42" y="104"/>
                    <a:pt x="41" y="145"/>
                  </a:cubicBezTo>
                  <a:cubicBezTo>
                    <a:pt x="40" y="155"/>
                    <a:pt x="41" y="166"/>
                    <a:pt x="72" y="171"/>
                  </a:cubicBezTo>
                  <a:cubicBezTo>
                    <a:pt x="72" y="175"/>
                    <a:pt x="72" y="175"/>
                    <a:pt x="72" y="175"/>
                  </a:cubicBezTo>
                  <a:cubicBezTo>
                    <a:pt x="0" y="175"/>
                    <a:pt x="0" y="175"/>
                    <a:pt x="0" y="175"/>
                  </a:cubicBezTo>
                  <a:cubicBezTo>
                    <a:pt x="0" y="171"/>
                    <a:pt x="0" y="171"/>
                    <a:pt x="0" y="171"/>
                  </a:cubicBezTo>
                  <a:cubicBezTo>
                    <a:pt x="23" y="168"/>
                    <a:pt x="27" y="154"/>
                    <a:pt x="29" y="136"/>
                  </a:cubicBezTo>
                  <a:cubicBezTo>
                    <a:pt x="35" y="64"/>
                    <a:pt x="35" y="64"/>
                    <a:pt x="35" y="64"/>
                  </a:cubicBezTo>
                  <a:cubicBezTo>
                    <a:pt x="37" y="28"/>
                    <a:pt x="37" y="28"/>
                    <a:pt x="37" y="28"/>
                  </a:cubicBezTo>
                  <a:cubicBezTo>
                    <a:pt x="38" y="11"/>
                    <a:pt x="24" y="6"/>
                    <a:pt x="9" y="4"/>
                  </a:cubicBezTo>
                  <a:cubicBezTo>
                    <a:pt x="9" y="0"/>
                    <a:pt x="9" y="0"/>
                    <a:pt x="9" y="0"/>
                  </a:cubicBezTo>
                  <a:cubicBezTo>
                    <a:pt x="64" y="0"/>
                    <a:pt x="64" y="0"/>
                    <a:pt x="64" y="0"/>
                  </a:cubicBezTo>
                  <a:cubicBezTo>
                    <a:pt x="65" y="3"/>
                    <a:pt x="65" y="3"/>
                    <a:pt x="65" y="3"/>
                  </a:cubicBezTo>
                  <a:cubicBezTo>
                    <a:pt x="59" y="9"/>
                    <a:pt x="66" y="25"/>
                    <a:pt x="68" y="29"/>
                  </a:cubicBezTo>
                  <a:lnTo>
                    <a:pt x="119" y="1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7" name="Freeform 7"/>
            <p:cNvSpPr>
              <a:spLocks/>
            </p:cNvSpPr>
            <p:nvPr userDrawn="1"/>
          </p:nvSpPr>
          <p:spPr bwMode="invGray">
            <a:xfrm>
              <a:off x="6708776" y="4156075"/>
              <a:ext cx="300038" cy="271463"/>
            </a:xfrm>
            <a:custGeom>
              <a:avLst/>
              <a:gdLst>
                <a:gd name="T0" fmla="*/ 198 w 198"/>
                <a:gd name="T1" fmla="*/ 0 h 178"/>
                <a:gd name="T2" fmla="*/ 198 w 198"/>
                <a:gd name="T3" fmla="*/ 4 h 178"/>
                <a:gd name="T4" fmla="*/ 172 w 198"/>
                <a:gd name="T5" fmla="*/ 55 h 178"/>
                <a:gd name="T6" fmla="*/ 171 w 198"/>
                <a:gd name="T7" fmla="*/ 111 h 178"/>
                <a:gd name="T8" fmla="*/ 101 w 198"/>
                <a:gd name="T9" fmla="*/ 178 h 178"/>
                <a:gd name="T10" fmla="*/ 31 w 198"/>
                <a:gd name="T11" fmla="*/ 100 h 178"/>
                <a:gd name="T12" fmla="*/ 31 w 198"/>
                <a:gd name="T13" fmla="*/ 43 h 178"/>
                <a:gd name="T14" fmla="*/ 0 w 198"/>
                <a:gd name="T15" fmla="*/ 4 h 178"/>
                <a:gd name="T16" fmla="*/ 0 w 198"/>
                <a:gd name="T17" fmla="*/ 0 h 178"/>
                <a:gd name="T18" fmla="*/ 86 w 198"/>
                <a:gd name="T19" fmla="*/ 0 h 178"/>
                <a:gd name="T20" fmla="*/ 86 w 198"/>
                <a:gd name="T21" fmla="*/ 4 h 178"/>
                <a:gd name="T22" fmla="*/ 53 w 198"/>
                <a:gd name="T23" fmla="*/ 43 h 178"/>
                <a:gd name="T24" fmla="*/ 53 w 198"/>
                <a:gd name="T25" fmla="*/ 95 h 178"/>
                <a:gd name="T26" fmla="*/ 114 w 198"/>
                <a:gd name="T27" fmla="*/ 167 h 178"/>
                <a:gd name="T28" fmla="*/ 163 w 198"/>
                <a:gd name="T29" fmla="*/ 82 h 178"/>
                <a:gd name="T30" fmla="*/ 163 w 198"/>
                <a:gd name="T31" fmla="*/ 55 h 178"/>
                <a:gd name="T32" fmla="*/ 125 w 198"/>
                <a:gd name="T33" fmla="*/ 4 h 178"/>
                <a:gd name="T34" fmla="*/ 125 w 198"/>
                <a:gd name="T35" fmla="*/ 0 h 178"/>
                <a:gd name="T36" fmla="*/ 198 w 198"/>
                <a:gd name="T3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178">
                  <a:moveTo>
                    <a:pt x="198" y="0"/>
                  </a:moveTo>
                  <a:cubicBezTo>
                    <a:pt x="198" y="4"/>
                    <a:pt x="198" y="4"/>
                    <a:pt x="198" y="4"/>
                  </a:cubicBezTo>
                  <a:cubicBezTo>
                    <a:pt x="175" y="7"/>
                    <a:pt x="173" y="21"/>
                    <a:pt x="172" y="55"/>
                  </a:cubicBezTo>
                  <a:cubicBezTo>
                    <a:pt x="171" y="111"/>
                    <a:pt x="171" y="111"/>
                    <a:pt x="171" y="111"/>
                  </a:cubicBezTo>
                  <a:cubicBezTo>
                    <a:pt x="170" y="145"/>
                    <a:pt x="156" y="178"/>
                    <a:pt x="101" y="178"/>
                  </a:cubicBezTo>
                  <a:cubicBezTo>
                    <a:pt x="23" y="178"/>
                    <a:pt x="31" y="121"/>
                    <a:pt x="31" y="100"/>
                  </a:cubicBezTo>
                  <a:cubicBezTo>
                    <a:pt x="31" y="43"/>
                    <a:pt x="31" y="43"/>
                    <a:pt x="31" y="43"/>
                  </a:cubicBezTo>
                  <a:cubicBezTo>
                    <a:pt x="30" y="16"/>
                    <a:pt x="30" y="8"/>
                    <a:pt x="0" y="4"/>
                  </a:cubicBezTo>
                  <a:cubicBezTo>
                    <a:pt x="0" y="0"/>
                    <a:pt x="0" y="0"/>
                    <a:pt x="0" y="0"/>
                  </a:cubicBezTo>
                  <a:cubicBezTo>
                    <a:pt x="86" y="0"/>
                    <a:pt x="86" y="0"/>
                    <a:pt x="86" y="0"/>
                  </a:cubicBezTo>
                  <a:cubicBezTo>
                    <a:pt x="86" y="4"/>
                    <a:pt x="86" y="4"/>
                    <a:pt x="86" y="4"/>
                  </a:cubicBezTo>
                  <a:cubicBezTo>
                    <a:pt x="54" y="9"/>
                    <a:pt x="53" y="14"/>
                    <a:pt x="53" y="43"/>
                  </a:cubicBezTo>
                  <a:cubicBezTo>
                    <a:pt x="53" y="95"/>
                    <a:pt x="53" y="95"/>
                    <a:pt x="53" y="95"/>
                  </a:cubicBezTo>
                  <a:cubicBezTo>
                    <a:pt x="53" y="100"/>
                    <a:pt x="45" y="167"/>
                    <a:pt x="114" y="167"/>
                  </a:cubicBezTo>
                  <a:cubicBezTo>
                    <a:pt x="168" y="167"/>
                    <a:pt x="163" y="114"/>
                    <a:pt x="163" y="82"/>
                  </a:cubicBezTo>
                  <a:cubicBezTo>
                    <a:pt x="163" y="55"/>
                    <a:pt x="163" y="55"/>
                    <a:pt x="163" y="55"/>
                  </a:cubicBezTo>
                  <a:cubicBezTo>
                    <a:pt x="163" y="22"/>
                    <a:pt x="160" y="8"/>
                    <a:pt x="125" y="4"/>
                  </a:cubicBezTo>
                  <a:cubicBezTo>
                    <a:pt x="125" y="0"/>
                    <a:pt x="125" y="0"/>
                    <a:pt x="125" y="0"/>
                  </a:cubicBezTo>
                  <a:lnTo>
                    <a:pt x="19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sp>
          <p:nvSpPr>
            <p:cNvPr id="8" name="Oval 8"/>
            <p:cNvSpPr>
              <a:spLocks noChangeArrowheads="1"/>
            </p:cNvSpPr>
            <p:nvPr userDrawn="1"/>
          </p:nvSpPr>
          <p:spPr bwMode="invGray">
            <a:xfrm>
              <a:off x="5613401" y="4060825"/>
              <a:ext cx="458788" cy="458788"/>
            </a:xfrm>
            <a:prstGeom prst="ellipse">
              <a:avLst/>
            </a:pr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9"/>
            <p:cNvSpPr>
              <a:spLocks noEditPoints="1"/>
            </p:cNvSpPr>
            <p:nvPr userDrawn="1"/>
          </p:nvSpPr>
          <p:spPr bwMode="invGray">
            <a:xfrm>
              <a:off x="5621338" y="4068763"/>
              <a:ext cx="441325" cy="442913"/>
            </a:xfrm>
            <a:custGeom>
              <a:avLst/>
              <a:gdLst>
                <a:gd name="T0" fmla="*/ 146 w 291"/>
                <a:gd name="T1" fmla="*/ 291 h 291"/>
                <a:gd name="T2" fmla="*/ 0 w 291"/>
                <a:gd name="T3" fmla="*/ 146 h 291"/>
                <a:gd name="T4" fmla="*/ 146 w 291"/>
                <a:gd name="T5" fmla="*/ 0 h 291"/>
                <a:gd name="T6" fmla="*/ 291 w 291"/>
                <a:gd name="T7" fmla="*/ 146 h 291"/>
                <a:gd name="T8" fmla="*/ 146 w 291"/>
                <a:gd name="T9" fmla="*/ 291 h 291"/>
                <a:gd name="T10" fmla="*/ 146 w 291"/>
                <a:gd name="T11" fmla="*/ 7 h 291"/>
                <a:gd name="T12" fmla="*/ 7 w 291"/>
                <a:gd name="T13" fmla="*/ 146 h 291"/>
                <a:gd name="T14" fmla="*/ 146 w 291"/>
                <a:gd name="T15" fmla="*/ 284 h 291"/>
                <a:gd name="T16" fmla="*/ 285 w 291"/>
                <a:gd name="T17" fmla="*/ 146 h 291"/>
                <a:gd name="T18" fmla="*/ 146 w 291"/>
                <a:gd name="T19"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91">
                  <a:moveTo>
                    <a:pt x="146" y="291"/>
                  </a:moveTo>
                  <a:cubicBezTo>
                    <a:pt x="66" y="291"/>
                    <a:pt x="0" y="226"/>
                    <a:pt x="0" y="146"/>
                  </a:cubicBezTo>
                  <a:cubicBezTo>
                    <a:pt x="0" y="65"/>
                    <a:pt x="66" y="0"/>
                    <a:pt x="146" y="0"/>
                  </a:cubicBezTo>
                  <a:cubicBezTo>
                    <a:pt x="226" y="0"/>
                    <a:pt x="291" y="65"/>
                    <a:pt x="291" y="146"/>
                  </a:cubicBezTo>
                  <a:cubicBezTo>
                    <a:pt x="291" y="226"/>
                    <a:pt x="226" y="291"/>
                    <a:pt x="146" y="291"/>
                  </a:cubicBezTo>
                  <a:close/>
                  <a:moveTo>
                    <a:pt x="146" y="7"/>
                  </a:moveTo>
                  <a:cubicBezTo>
                    <a:pt x="69" y="7"/>
                    <a:pt x="7" y="69"/>
                    <a:pt x="7" y="146"/>
                  </a:cubicBezTo>
                  <a:cubicBezTo>
                    <a:pt x="7" y="222"/>
                    <a:pt x="69" y="284"/>
                    <a:pt x="146" y="284"/>
                  </a:cubicBezTo>
                  <a:cubicBezTo>
                    <a:pt x="222" y="284"/>
                    <a:pt x="285" y="222"/>
                    <a:pt x="285" y="146"/>
                  </a:cubicBezTo>
                  <a:cubicBezTo>
                    <a:pt x="285" y="69"/>
                    <a:pt x="222" y="7"/>
                    <a:pt x="14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Rectangle 10"/>
            <p:cNvSpPr>
              <a:spLocks noChangeArrowheads="1"/>
            </p:cNvSpPr>
            <p:nvPr userDrawn="1"/>
          </p:nvSpPr>
          <p:spPr bwMode="invGray">
            <a:xfrm>
              <a:off x="5738813" y="4257675"/>
              <a:ext cx="206375" cy="127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Rectangle 11"/>
            <p:cNvSpPr>
              <a:spLocks noChangeArrowheads="1"/>
            </p:cNvSpPr>
            <p:nvPr userDrawn="1"/>
          </p:nvSpPr>
          <p:spPr bwMode="invGray">
            <a:xfrm>
              <a:off x="574516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2"/>
            <p:cNvSpPr>
              <a:spLocks noChangeArrowheads="1"/>
            </p:cNvSpPr>
            <p:nvPr userDrawn="1"/>
          </p:nvSpPr>
          <p:spPr bwMode="invGray">
            <a:xfrm>
              <a:off x="578008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Rectangle 13"/>
            <p:cNvSpPr>
              <a:spLocks noChangeArrowheads="1"/>
            </p:cNvSpPr>
            <p:nvPr userDrawn="1"/>
          </p:nvSpPr>
          <p:spPr bwMode="invGray">
            <a:xfrm>
              <a:off x="5815013"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14"/>
            <p:cNvSpPr>
              <a:spLocks noChangeArrowheads="1"/>
            </p:cNvSpPr>
            <p:nvPr userDrawn="1"/>
          </p:nvSpPr>
          <p:spPr bwMode="invGray">
            <a:xfrm>
              <a:off x="5849938"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15"/>
            <p:cNvSpPr>
              <a:spLocks noChangeArrowheads="1"/>
            </p:cNvSpPr>
            <p:nvPr userDrawn="1"/>
          </p:nvSpPr>
          <p:spPr bwMode="invGray">
            <a:xfrm>
              <a:off x="5886451"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6"/>
            <p:cNvSpPr>
              <a:spLocks noChangeArrowheads="1"/>
            </p:cNvSpPr>
            <p:nvPr userDrawn="1"/>
          </p:nvSpPr>
          <p:spPr bwMode="invGray">
            <a:xfrm>
              <a:off x="5921376" y="4264025"/>
              <a:ext cx="19050" cy="11906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Rectangle 17"/>
            <p:cNvSpPr>
              <a:spLocks noChangeArrowheads="1"/>
            </p:cNvSpPr>
            <p:nvPr userDrawn="1"/>
          </p:nvSpPr>
          <p:spPr bwMode="invGray">
            <a:xfrm>
              <a:off x="5740401" y="4192588"/>
              <a:ext cx="201613" cy="61913"/>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noEditPoints="1"/>
            </p:cNvSpPr>
            <p:nvPr userDrawn="1"/>
          </p:nvSpPr>
          <p:spPr bwMode="invGray">
            <a:xfrm>
              <a:off x="5738813" y="4187825"/>
              <a:ext cx="207963" cy="69850"/>
            </a:xfrm>
            <a:custGeom>
              <a:avLst/>
              <a:gdLst>
                <a:gd name="T0" fmla="*/ 131 w 131"/>
                <a:gd name="T1" fmla="*/ 44 h 44"/>
                <a:gd name="T2" fmla="*/ 0 w 131"/>
                <a:gd name="T3" fmla="*/ 44 h 44"/>
                <a:gd name="T4" fmla="*/ 0 w 131"/>
                <a:gd name="T5" fmla="*/ 0 h 44"/>
                <a:gd name="T6" fmla="*/ 131 w 131"/>
                <a:gd name="T7" fmla="*/ 0 h 44"/>
                <a:gd name="T8" fmla="*/ 131 w 131"/>
                <a:gd name="T9" fmla="*/ 44 h 44"/>
                <a:gd name="T10" fmla="*/ 4 w 131"/>
                <a:gd name="T11" fmla="*/ 40 h 44"/>
                <a:gd name="T12" fmla="*/ 127 w 131"/>
                <a:gd name="T13" fmla="*/ 40 h 44"/>
                <a:gd name="T14" fmla="*/ 127 w 131"/>
                <a:gd name="T15" fmla="*/ 4 h 44"/>
                <a:gd name="T16" fmla="*/ 4 w 131"/>
                <a:gd name="T17" fmla="*/ 4 h 44"/>
                <a:gd name="T18" fmla="*/ 4 w 131"/>
                <a:gd name="T1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44">
                  <a:moveTo>
                    <a:pt x="131" y="44"/>
                  </a:moveTo>
                  <a:lnTo>
                    <a:pt x="0" y="44"/>
                  </a:lnTo>
                  <a:lnTo>
                    <a:pt x="0" y="0"/>
                  </a:lnTo>
                  <a:lnTo>
                    <a:pt x="131" y="0"/>
                  </a:lnTo>
                  <a:lnTo>
                    <a:pt x="131" y="44"/>
                  </a:lnTo>
                  <a:close/>
                  <a:moveTo>
                    <a:pt x="4" y="40"/>
                  </a:moveTo>
                  <a:lnTo>
                    <a:pt x="127" y="40"/>
                  </a:lnTo>
                  <a:lnTo>
                    <a:pt x="127" y="4"/>
                  </a:lnTo>
                  <a:lnTo>
                    <a:pt x="4" y="4"/>
                  </a:lnTo>
                  <a:lnTo>
                    <a:pt x="4"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19"/>
            <p:cNvSpPr>
              <a:spLocks/>
            </p:cNvSpPr>
            <p:nvPr userDrawn="1"/>
          </p:nvSpPr>
          <p:spPr bwMode="invGray">
            <a:xfrm>
              <a:off x="5734051" y="4195763"/>
              <a:ext cx="217488" cy="61913"/>
            </a:xfrm>
            <a:custGeom>
              <a:avLst/>
              <a:gdLst>
                <a:gd name="T0" fmla="*/ 68 w 137"/>
                <a:gd name="T1" fmla="*/ 39 h 39"/>
                <a:gd name="T2" fmla="*/ 137 w 137"/>
                <a:gd name="T3" fmla="*/ 39 h 39"/>
                <a:gd name="T4" fmla="*/ 137 w 137"/>
                <a:gd name="T5" fmla="*/ 33 h 39"/>
                <a:gd name="T6" fmla="*/ 68 w 137"/>
                <a:gd name="T7" fmla="*/ 0 h 39"/>
                <a:gd name="T8" fmla="*/ 0 w 137"/>
                <a:gd name="T9" fmla="*/ 33 h 39"/>
                <a:gd name="T10" fmla="*/ 0 w 137"/>
                <a:gd name="T11" fmla="*/ 39 h 39"/>
                <a:gd name="T12" fmla="*/ 68 w 13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37" h="39">
                  <a:moveTo>
                    <a:pt x="68" y="39"/>
                  </a:moveTo>
                  <a:lnTo>
                    <a:pt x="137" y="39"/>
                  </a:lnTo>
                  <a:lnTo>
                    <a:pt x="137" y="33"/>
                  </a:lnTo>
                  <a:lnTo>
                    <a:pt x="68" y="0"/>
                  </a:lnTo>
                  <a:lnTo>
                    <a:pt x="0" y="33"/>
                  </a:lnTo>
                  <a:lnTo>
                    <a:pt x="0" y="39"/>
                  </a:lnTo>
                  <a:lnTo>
                    <a:pt x="68" y="39"/>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0"/>
            <p:cNvSpPr>
              <a:spLocks noEditPoints="1"/>
            </p:cNvSpPr>
            <p:nvPr userDrawn="1"/>
          </p:nvSpPr>
          <p:spPr bwMode="invGray">
            <a:xfrm>
              <a:off x="5724526" y="4187825"/>
              <a:ext cx="236538" cy="79375"/>
            </a:xfrm>
            <a:custGeom>
              <a:avLst/>
              <a:gdLst>
                <a:gd name="T0" fmla="*/ 149 w 149"/>
                <a:gd name="T1" fmla="*/ 50 h 50"/>
                <a:gd name="T2" fmla="*/ 0 w 149"/>
                <a:gd name="T3" fmla="*/ 50 h 50"/>
                <a:gd name="T4" fmla="*/ 0 w 149"/>
                <a:gd name="T5" fmla="*/ 34 h 50"/>
                <a:gd name="T6" fmla="*/ 74 w 149"/>
                <a:gd name="T7" fmla="*/ 0 h 50"/>
                <a:gd name="T8" fmla="*/ 149 w 149"/>
                <a:gd name="T9" fmla="*/ 34 h 50"/>
                <a:gd name="T10" fmla="*/ 149 w 149"/>
                <a:gd name="T11" fmla="*/ 50 h 50"/>
                <a:gd name="T12" fmla="*/ 19 w 149"/>
                <a:gd name="T13" fmla="*/ 38 h 50"/>
                <a:gd name="T14" fmla="*/ 130 w 149"/>
                <a:gd name="T15" fmla="*/ 38 h 50"/>
                <a:gd name="T16" fmla="*/ 74 w 149"/>
                <a:gd name="T17" fmla="*/ 12 h 50"/>
                <a:gd name="T18" fmla="*/ 19 w 149"/>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50">
                  <a:moveTo>
                    <a:pt x="149" y="50"/>
                  </a:moveTo>
                  <a:lnTo>
                    <a:pt x="0" y="50"/>
                  </a:lnTo>
                  <a:lnTo>
                    <a:pt x="0" y="34"/>
                  </a:lnTo>
                  <a:lnTo>
                    <a:pt x="74" y="0"/>
                  </a:lnTo>
                  <a:lnTo>
                    <a:pt x="149" y="34"/>
                  </a:lnTo>
                  <a:lnTo>
                    <a:pt x="149" y="50"/>
                  </a:lnTo>
                  <a:close/>
                  <a:moveTo>
                    <a:pt x="19" y="38"/>
                  </a:moveTo>
                  <a:lnTo>
                    <a:pt x="130" y="38"/>
                  </a:lnTo>
                  <a:lnTo>
                    <a:pt x="74" y="12"/>
                  </a:lnTo>
                  <a:lnTo>
                    <a:pt x="19"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1"/>
            <p:cNvSpPr>
              <a:spLocks noEditPoints="1"/>
            </p:cNvSpPr>
            <p:nvPr userDrawn="1"/>
          </p:nvSpPr>
          <p:spPr bwMode="invGray">
            <a:xfrm>
              <a:off x="5730876" y="4194175"/>
              <a:ext cx="222250" cy="65088"/>
            </a:xfrm>
            <a:custGeom>
              <a:avLst/>
              <a:gdLst>
                <a:gd name="T0" fmla="*/ 140 w 140"/>
                <a:gd name="T1" fmla="*/ 41 h 41"/>
                <a:gd name="T2" fmla="*/ 0 w 140"/>
                <a:gd name="T3" fmla="*/ 41 h 41"/>
                <a:gd name="T4" fmla="*/ 0 w 140"/>
                <a:gd name="T5" fmla="*/ 33 h 41"/>
                <a:gd name="T6" fmla="*/ 70 w 140"/>
                <a:gd name="T7" fmla="*/ 0 h 41"/>
                <a:gd name="T8" fmla="*/ 140 w 140"/>
                <a:gd name="T9" fmla="*/ 33 h 41"/>
                <a:gd name="T10" fmla="*/ 140 w 140"/>
                <a:gd name="T11" fmla="*/ 41 h 41"/>
                <a:gd name="T12" fmla="*/ 4 w 140"/>
                <a:gd name="T13" fmla="*/ 38 h 41"/>
                <a:gd name="T14" fmla="*/ 137 w 140"/>
                <a:gd name="T15" fmla="*/ 38 h 41"/>
                <a:gd name="T16" fmla="*/ 137 w 140"/>
                <a:gd name="T17" fmla="*/ 35 h 41"/>
                <a:gd name="T18" fmla="*/ 70 w 140"/>
                <a:gd name="T19" fmla="*/ 3 h 41"/>
                <a:gd name="T20" fmla="*/ 4 w 140"/>
                <a:gd name="T21" fmla="*/ 35 h 41"/>
                <a:gd name="T22" fmla="*/ 4 w 140"/>
                <a:gd name="T23"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140" y="41"/>
                  </a:moveTo>
                  <a:lnTo>
                    <a:pt x="0" y="41"/>
                  </a:lnTo>
                  <a:lnTo>
                    <a:pt x="0" y="33"/>
                  </a:lnTo>
                  <a:lnTo>
                    <a:pt x="70" y="0"/>
                  </a:lnTo>
                  <a:lnTo>
                    <a:pt x="140" y="33"/>
                  </a:lnTo>
                  <a:lnTo>
                    <a:pt x="140" y="41"/>
                  </a:lnTo>
                  <a:close/>
                  <a:moveTo>
                    <a:pt x="4" y="38"/>
                  </a:moveTo>
                  <a:lnTo>
                    <a:pt x="137" y="38"/>
                  </a:lnTo>
                  <a:lnTo>
                    <a:pt x="137" y="35"/>
                  </a:lnTo>
                  <a:lnTo>
                    <a:pt x="70" y="3"/>
                  </a:lnTo>
                  <a:lnTo>
                    <a:pt x="4" y="35"/>
                  </a:lnTo>
                  <a:lnTo>
                    <a:pt x="4" y="38"/>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2"/>
            <p:cNvSpPr>
              <a:spLocks/>
            </p:cNvSpPr>
            <p:nvPr userDrawn="1"/>
          </p:nvSpPr>
          <p:spPr bwMode="invGray">
            <a:xfrm>
              <a:off x="5748338" y="4122738"/>
              <a:ext cx="188913" cy="69850"/>
            </a:xfrm>
            <a:custGeom>
              <a:avLst/>
              <a:gdLst>
                <a:gd name="T0" fmla="*/ 62 w 124"/>
                <a:gd name="T1" fmla="*/ 0 h 45"/>
                <a:gd name="T2" fmla="*/ 0 w 124"/>
                <a:gd name="T3" fmla="*/ 45 h 45"/>
                <a:gd name="T4" fmla="*/ 124 w 124"/>
                <a:gd name="T5" fmla="*/ 45 h 45"/>
                <a:gd name="T6" fmla="*/ 62 w 124"/>
                <a:gd name="T7" fmla="*/ 0 h 45"/>
              </a:gdLst>
              <a:ahLst/>
              <a:cxnLst>
                <a:cxn ang="0">
                  <a:pos x="T0" y="T1"/>
                </a:cxn>
                <a:cxn ang="0">
                  <a:pos x="T2" y="T3"/>
                </a:cxn>
                <a:cxn ang="0">
                  <a:pos x="T4" y="T5"/>
                </a:cxn>
                <a:cxn ang="0">
                  <a:pos x="T6" y="T7"/>
                </a:cxn>
              </a:cxnLst>
              <a:rect l="0" t="0" r="r" b="b"/>
              <a:pathLst>
                <a:path w="124" h="45">
                  <a:moveTo>
                    <a:pt x="62" y="0"/>
                  </a:moveTo>
                  <a:cubicBezTo>
                    <a:pt x="33" y="0"/>
                    <a:pt x="9" y="19"/>
                    <a:pt x="0" y="45"/>
                  </a:cubicBezTo>
                  <a:cubicBezTo>
                    <a:pt x="124" y="45"/>
                    <a:pt x="124" y="45"/>
                    <a:pt x="124" y="45"/>
                  </a:cubicBezTo>
                  <a:cubicBezTo>
                    <a:pt x="115" y="19"/>
                    <a:pt x="91" y="0"/>
                    <a:pt x="62" y="0"/>
                  </a:cubicBezTo>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23"/>
            <p:cNvSpPr>
              <a:spLocks noEditPoints="1"/>
            </p:cNvSpPr>
            <p:nvPr userDrawn="1"/>
          </p:nvSpPr>
          <p:spPr bwMode="invGray">
            <a:xfrm>
              <a:off x="5743576" y="4103688"/>
              <a:ext cx="196850" cy="90488"/>
            </a:xfrm>
            <a:custGeom>
              <a:avLst/>
              <a:gdLst>
                <a:gd name="T0" fmla="*/ 130 w 130"/>
                <a:gd name="T1" fmla="*/ 60 h 60"/>
                <a:gd name="T2" fmla="*/ 0 w 130"/>
                <a:gd name="T3" fmla="*/ 60 h 60"/>
                <a:gd name="T4" fmla="*/ 1 w 130"/>
                <a:gd name="T5" fmla="*/ 57 h 60"/>
                <a:gd name="T6" fmla="*/ 49 w 130"/>
                <a:gd name="T7" fmla="*/ 12 h 60"/>
                <a:gd name="T8" fmla="*/ 49 w 130"/>
                <a:gd name="T9" fmla="*/ 4 h 60"/>
                <a:gd name="T10" fmla="*/ 65 w 130"/>
                <a:gd name="T11" fmla="*/ 0 h 60"/>
                <a:gd name="T12" fmla="*/ 81 w 130"/>
                <a:gd name="T13" fmla="*/ 4 h 60"/>
                <a:gd name="T14" fmla="*/ 81 w 130"/>
                <a:gd name="T15" fmla="*/ 12 h 60"/>
                <a:gd name="T16" fmla="*/ 129 w 130"/>
                <a:gd name="T17" fmla="*/ 57 h 60"/>
                <a:gd name="T18" fmla="*/ 130 w 130"/>
                <a:gd name="T19" fmla="*/ 60 h 60"/>
                <a:gd name="T20" fmla="*/ 6 w 130"/>
                <a:gd name="T21" fmla="*/ 55 h 60"/>
                <a:gd name="T22" fmla="*/ 124 w 130"/>
                <a:gd name="T23" fmla="*/ 55 h 60"/>
                <a:gd name="T24" fmla="*/ 65 w 130"/>
                <a:gd name="T25" fmla="*/ 15 h 60"/>
                <a:gd name="T26" fmla="*/ 6 w 130"/>
                <a:gd name="T27" fmla="*/ 55 h 60"/>
                <a:gd name="T28" fmla="*/ 53 w 130"/>
                <a:gd name="T29" fmla="*/ 7 h 60"/>
                <a:gd name="T30" fmla="*/ 53 w 130"/>
                <a:gd name="T31" fmla="*/ 11 h 60"/>
                <a:gd name="T32" fmla="*/ 76 w 130"/>
                <a:gd name="T33" fmla="*/ 11 h 60"/>
                <a:gd name="T34" fmla="*/ 76 w 130"/>
                <a:gd name="T35" fmla="*/ 7 h 60"/>
                <a:gd name="T36" fmla="*/ 65 w 130"/>
                <a:gd name="T37" fmla="*/ 4 h 60"/>
                <a:gd name="T38" fmla="*/ 53 w 130"/>
                <a:gd name="T3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60">
                  <a:moveTo>
                    <a:pt x="130" y="60"/>
                  </a:moveTo>
                  <a:cubicBezTo>
                    <a:pt x="0" y="60"/>
                    <a:pt x="0" y="60"/>
                    <a:pt x="0" y="60"/>
                  </a:cubicBezTo>
                  <a:cubicBezTo>
                    <a:pt x="1" y="57"/>
                    <a:pt x="1" y="57"/>
                    <a:pt x="1" y="57"/>
                  </a:cubicBezTo>
                  <a:cubicBezTo>
                    <a:pt x="8" y="34"/>
                    <a:pt x="27" y="18"/>
                    <a:pt x="49" y="12"/>
                  </a:cubicBezTo>
                  <a:cubicBezTo>
                    <a:pt x="49" y="4"/>
                    <a:pt x="49" y="4"/>
                    <a:pt x="49" y="4"/>
                  </a:cubicBezTo>
                  <a:cubicBezTo>
                    <a:pt x="65" y="0"/>
                    <a:pt x="65" y="0"/>
                    <a:pt x="65" y="0"/>
                  </a:cubicBezTo>
                  <a:cubicBezTo>
                    <a:pt x="81" y="4"/>
                    <a:pt x="81" y="4"/>
                    <a:pt x="81" y="4"/>
                  </a:cubicBezTo>
                  <a:cubicBezTo>
                    <a:pt x="81" y="12"/>
                    <a:pt x="81" y="12"/>
                    <a:pt x="81" y="12"/>
                  </a:cubicBezTo>
                  <a:cubicBezTo>
                    <a:pt x="103" y="18"/>
                    <a:pt x="122" y="34"/>
                    <a:pt x="129" y="57"/>
                  </a:cubicBezTo>
                  <a:lnTo>
                    <a:pt x="130" y="60"/>
                  </a:lnTo>
                  <a:close/>
                  <a:moveTo>
                    <a:pt x="6" y="55"/>
                  </a:moveTo>
                  <a:cubicBezTo>
                    <a:pt x="124" y="55"/>
                    <a:pt x="124" y="55"/>
                    <a:pt x="124" y="55"/>
                  </a:cubicBezTo>
                  <a:cubicBezTo>
                    <a:pt x="114" y="31"/>
                    <a:pt x="91" y="15"/>
                    <a:pt x="65" y="15"/>
                  </a:cubicBezTo>
                  <a:cubicBezTo>
                    <a:pt x="39" y="15"/>
                    <a:pt x="16" y="31"/>
                    <a:pt x="6" y="55"/>
                  </a:cubicBezTo>
                  <a:close/>
                  <a:moveTo>
                    <a:pt x="53" y="7"/>
                  </a:moveTo>
                  <a:cubicBezTo>
                    <a:pt x="53" y="11"/>
                    <a:pt x="53" y="11"/>
                    <a:pt x="53" y="11"/>
                  </a:cubicBezTo>
                  <a:cubicBezTo>
                    <a:pt x="61" y="10"/>
                    <a:pt x="69" y="10"/>
                    <a:pt x="76" y="11"/>
                  </a:cubicBezTo>
                  <a:cubicBezTo>
                    <a:pt x="76" y="7"/>
                    <a:pt x="76" y="7"/>
                    <a:pt x="76" y="7"/>
                  </a:cubicBezTo>
                  <a:cubicBezTo>
                    <a:pt x="65" y="4"/>
                    <a:pt x="65" y="4"/>
                    <a:pt x="65" y="4"/>
                  </a:cubicBezTo>
                  <a:lnTo>
                    <a:pt x="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24"/>
            <p:cNvSpPr>
              <a:spLocks noChangeArrowheads="1"/>
            </p:cNvSpPr>
            <p:nvPr userDrawn="1"/>
          </p:nvSpPr>
          <p:spPr bwMode="invGray">
            <a:xfrm>
              <a:off x="5705476" y="4413250"/>
              <a:ext cx="271463"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25"/>
            <p:cNvSpPr>
              <a:spLocks noEditPoints="1"/>
            </p:cNvSpPr>
            <p:nvPr userDrawn="1"/>
          </p:nvSpPr>
          <p:spPr bwMode="invGray">
            <a:xfrm>
              <a:off x="5703888" y="4408488"/>
              <a:ext cx="277813" cy="19050"/>
            </a:xfrm>
            <a:custGeom>
              <a:avLst/>
              <a:gdLst>
                <a:gd name="T0" fmla="*/ 175 w 175"/>
                <a:gd name="T1" fmla="*/ 12 h 12"/>
                <a:gd name="T2" fmla="*/ 0 w 175"/>
                <a:gd name="T3" fmla="*/ 12 h 12"/>
                <a:gd name="T4" fmla="*/ 0 w 175"/>
                <a:gd name="T5" fmla="*/ 0 h 12"/>
                <a:gd name="T6" fmla="*/ 175 w 175"/>
                <a:gd name="T7" fmla="*/ 0 h 12"/>
                <a:gd name="T8" fmla="*/ 175 w 175"/>
                <a:gd name="T9" fmla="*/ 12 h 12"/>
                <a:gd name="T10" fmla="*/ 4 w 175"/>
                <a:gd name="T11" fmla="*/ 9 h 12"/>
                <a:gd name="T12" fmla="*/ 170 w 175"/>
                <a:gd name="T13" fmla="*/ 9 h 12"/>
                <a:gd name="T14" fmla="*/ 170 w 175"/>
                <a:gd name="T15" fmla="*/ 5 h 12"/>
                <a:gd name="T16" fmla="*/ 4 w 175"/>
                <a:gd name="T17" fmla="*/ 5 h 12"/>
                <a:gd name="T18" fmla="*/ 4 w 175"/>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2">
                  <a:moveTo>
                    <a:pt x="175" y="12"/>
                  </a:moveTo>
                  <a:lnTo>
                    <a:pt x="0" y="12"/>
                  </a:lnTo>
                  <a:lnTo>
                    <a:pt x="0" y="0"/>
                  </a:lnTo>
                  <a:lnTo>
                    <a:pt x="175" y="0"/>
                  </a:lnTo>
                  <a:lnTo>
                    <a:pt x="175" y="12"/>
                  </a:lnTo>
                  <a:close/>
                  <a:moveTo>
                    <a:pt x="4" y="9"/>
                  </a:moveTo>
                  <a:lnTo>
                    <a:pt x="170" y="9"/>
                  </a:lnTo>
                  <a:lnTo>
                    <a:pt x="170" y="5"/>
                  </a:lnTo>
                  <a:lnTo>
                    <a:pt x="4" y="5"/>
                  </a:lnTo>
                  <a:lnTo>
                    <a:pt x="4"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26"/>
            <p:cNvSpPr>
              <a:spLocks noChangeArrowheads="1"/>
            </p:cNvSpPr>
            <p:nvPr userDrawn="1"/>
          </p:nvSpPr>
          <p:spPr bwMode="invGray">
            <a:xfrm>
              <a:off x="5719763" y="4398963"/>
              <a:ext cx="246063"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27"/>
            <p:cNvSpPr>
              <a:spLocks noEditPoints="1"/>
            </p:cNvSpPr>
            <p:nvPr userDrawn="1"/>
          </p:nvSpPr>
          <p:spPr bwMode="invGray">
            <a:xfrm>
              <a:off x="5716588" y="4395788"/>
              <a:ext cx="252413" cy="20638"/>
            </a:xfrm>
            <a:custGeom>
              <a:avLst/>
              <a:gdLst>
                <a:gd name="T0" fmla="*/ 159 w 159"/>
                <a:gd name="T1" fmla="*/ 13 h 13"/>
                <a:gd name="T2" fmla="*/ 0 w 159"/>
                <a:gd name="T3" fmla="*/ 13 h 13"/>
                <a:gd name="T4" fmla="*/ 0 w 159"/>
                <a:gd name="T5" fmla="*/ 0 h 13"/>
                <a:gd name="T6" fmla="*/ 159 w 159"/>
                <a:gd name="T7" fmla="*/ 0 h 13"/>
                <a:gd name="T8" fmla="*/ 159 w 159"/>
                <a:gd name="T9" fmla="*/ 13 h 13"/>
                <a:gd name="T10" fmla="*/ 4 w 159"/>
                <a:gd name="T11" fmla="*/ 8 h 13"/>
                <a:gd name="T12" fmla="*/ 155 w 159"/>
                <a:gd name="T13" fmla="*/ 8 h 13"/>
                <a:gd name="T14" fmla="*/ 155 w 159"/>
                <a:gd name="T15" fmla="*/ 4 h 13"/>
                <a:gd name="T16" fmla="*/ 4 w 159"/>
                <a:gd name="T17" fmla="*/ 4 h 13"/>
                <a:gd name="T18" fmla="*/ 4 w 159"/>
                <a:gd name="T1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159" y="13"/>
                  </a:moveTo>
                  <a:lnTo>
                    <a:pt x="0" y="13"/>
                  </a:lnTo>
                  <a:lnTo>
                    <a:pt x="0" y="0"/>
                  </a:lnTo>
                  <a:lnTo>
                    <a:pt x="159" y="0"/>
                  </a:lnTo>
                  <a:lnTo>
                    <a:pt x="159" y="13"/>
                  </a:lnTo>
                  <a:close/>
                  <a:moveTo>
                    <a:pt x="4" y="8"/>
                  </a:moveTo>
                  <a:lnTo>
                    <a:pt x="155" y="8"/>
                  </a:lnTo>
                  <a:lnTo>
                    <a:pt x="155" y="4"/>
                  </a:lnTo>
                  <a:lnTo>
                    <a:pt x="4" y="4"/>
                  </a:lnTo>
                  <a:lnTo>
                    <a:pt x="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Rectangle 28"/>
            <p:cNvSpPr>
              <a:spLocks noChangeArrowheads="1"/>
            </p:cNvSpPr>
            <p:nvPr userDrawn="1"/>
          </p:nvSpPr>
          <p:spPr bwMode="invGray">
            <a:xfrm>
              <a:off x="5734051" y="4386263"/>
              <a:ext cx="21748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29"/>
            <p:cNvSpPr>
              <a:spLocks noEditPoints="1"/>
            </p:cNvSpPr>
            <p:nvPr userDrawn="1"/>
          </p:nvSpPr>
          <p:spPr bwMode="invGray">
            <a:xfrm>
              <a:off x="5729288" y="4383088"/>
              <a:ext cx="225425" cy="19050"/>
            </a:xfrm>
            <a:custGeom>
              <a:avLst/>
              <a:gdLst>
                <a:gd name="T0" fmla="*/ 142 w 142"/>
                <a:gd name="T1" fmla="*/ 12 h 12"/>
                <a:gd name="T2" fmla="*/ 0 w 142"/>
                <a:gd name="T3" fmla="*/ 12 h 12"/>
                <a:gd name="T4" fmla="*/ 0 w 142"/>
                <a:gd name="T5" fmla="*/ 0 h 12"/>
                <a:gd name="T6" fmla="*/ 142 w 142"/>
                <a:gd name="T7" fmla="*/ 0 h 12"/>
                <a:gd name="T8" fmla="*/ 142 w 142"/>
                <a:gd name="T9" fmla="*/ 12 h 12"/>
                <a:gd name="T10" fmla="*/ 5 w 142"/>
                <a:gd name="T11" fmla="*/ 8 h 12"/>
                <a:gd name="T12" fmla="*/ 138 w 142"/>
                <a:gd name="T13" fmla="*/ 8 h 12"/>
                <a:gd name="T14" fmla="*/ 138 w 142"/>
                <a:gd name="T15" fmla="*/ 4 h 12"/>
                <a:gd name="T16" fmla="*/ 5 w 142"/>
                <a:gd name="T17" fmla="*/ 4 h 12"/>
                <a:gd name="T18" fmla="*/ 5 w 14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2">
                  <a:moveTo>
                    <a:pt x="142" y="12"/>
                  </a:moveTo>
                  <a:lnTo>
                    <a:pt x="0" y="12"/>
                  </a:lnTo>
                  <a:lnTo>
                    <a:pt x="0" y="0"/>
                  </a:lnTo>
                  <a:lnTo>
                    <a:pt x="142" y="0"/>
                  </a:lnTo>
                  <a:lnTo>
                    <a:pt x="142" y="12"/>
                  </a:lnTo>
                  <a:close/>
                  <a:moveTo>
                    <a:pt x="5" y="8"/>
                  </a:moveTo>
                  <a:lnTo>
                    <a:pt x="138" y="8"/>
                  </a:lnTo>
                  <a:lnTo>
                    <a:pt x="138" y="4"/>
                  </a:lnTo>
                  <a:lnTo>
                    <a:pt x="5" y="4"/>
                  </a:lnTo>
                  <a:lnTo>
                    <a:pt x="5"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30"/>
            <p:cNvSpPr>
              <a:spLocks noChangeArrowheads="1"/>
            </p:cNvSpPr>
            <p:nvPr userDrawn="1"/>
          </p:nvSpPr>
          <p:spPr bwMode="invGray">
            <a:xfrm>
              <a:off x="5710238" y="4414838"/>
              <a:ext cx="263525"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31"/>
            <p:cNvSpPr>
              <a:spLocks noChangeArrowheads="1"/>
            </p:cNvSpPr>
            <p:nvPr userDrawn="1"/>
          </p:nvSpPr>
          <p:spPr bwMode="invGray">
            <a:xfrm>
              <a:off x="5724526" y="4402138"/>
              <a:ext cx="2365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32"/>
            <p:cNvSpPr>
              <a:spLocks noChangeArrowheads="1"/>
            </p:cNvSpPr>
            <p:nvPr userDrawn="1"/>
          </p:nvSpPr>
          <p:spPr bwMode="invGray">
            <a:xfrm>
              <a:off x="5737226" y="4389438"/>
              <a:ext cx="211138" cy="7938"/>
            </a:xfrm>
            <a:prstGeom prst="rect">
              <a:avLst/>
            </a:prstGeom>
            <a:solidFill>
              <a:srgbClr val="CC00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3"/>
            <p:cNvSpPr>
              <a:spLocks/>
            </p:cNvSpPr>
            <p:nvPr userDrawn="1"/>
          </p:nvSpPr>
          <p:spPr bwMode="invGray">
            <a:xfrm>
              <a:off x="5746751" y="4205288"/>
              <a:ext cx="190500" cy="44450"/>
            </a:xfrm>
            <a:custGeom>
              <a:avLst/>
              <a:gdLst>
                <a:gd name="T0" fmla="*/ 60 w 120"/>
                <a:gd name="T1" fmla="*/ 0 h 28"/>
                <a:gd name="T2" fmla="*/ 120 w 120"/>
                <a:gd name="T3" fmla="*/ 28 h 28"/>
                <a:gd name="T4" fmla="*/ 0 w 120"/>
                <a:gd name="T5" fmla="*/ 28 h 28"/>
                <a:gd name="T6" fmla="*/ 60 w 120"/>
                <a:gd name="T7" fmla="*/ 0 h 28"/>
              </a:gdLst>
              <a:ahLst/>
              <a:cxnLst>
                <a:cxn ang="0">
                  <a:pos x="T0" y="T1"/>
                </a:cxn>
                <a:cxn ang="0">
                  <a:pos x="T2" y="T3"/>
                </a:cxn>
                <a:cxn ang="0">
                  <a:pos x="T4" y="T5"/>
                </a:cxn>
                <a:cxn ang="0">
                  <a:pos x="T6" y="T7"/>
                </a:cxn>
              </a:cxnLst>
              <a:rect l="0" t="0" r="r" b="b"/>
              <a:pathLst>
                <a:path w="120" h="28">
                  <a:moveTo>
                    <a:pt x="60" y="0"/>
                  </a:moveTo>
                  <a:lnTo>
                    <a:pt x="120" y="28"/>
                  </a:lnTo>
                  <a:lnTo>
                    <a:pt x="0" y="28"/>
                  </a:lnTo>
                  <a:lnTo>
                    <a:pt x="60" y="0"/>
                  </a:lnTo>
                  <a:close/>
                </a:path>
              </a:pathLst>
            </a:custGeom>
            <a:solidFill>
              <a:srgbClr val="CC0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34"/>
            <p:cNvSpPr>
              <a:spLocks noEditPoints="1"/>
            </p:cNvSpPr>
            <p:nvPr userDrawn="1"/>
          </p:nvSpPr>
          <p:spPr bwMode="invGray">
            <a:xfrm>
              <a:off x="6994526" y="4392613"/>
              <a:ext cx="31750" cy="30163"/>
            </a:xfrm>
            <a:custGeom>
              <a:avLst/>
              <a:gdLst>
                <a:gd name="T0" fmla="*/ 21 w 21"/>
                <a:gd name="T1" fmla="*/ 10 h 20"/>
                <a:gd name="T2" fmla="*/ 11 w 21"/>
                <a:gd name="T3" fmla="*/ 20 h 20"/>
                <a:gd name="T4" fmla="*/ 0 w 21"/>
                <a:gd name="T5" fmla="*/ 10 h 20"/>
                <a:gd name="T6" fmla="*/ 11 w 21"/>
                <a:gd name="T7" fmla="*/ 0 h 20"/>
                <a:gd name="T8" fmla="*/ 21 w 21"/>
                <a:gd name="T9" fmla="*/ 10 h 20"/>
                <a:gd name="T10" fmla="*/ 19 w 21"/>
                <a:gd name="T11" fmla="*/ 10 h 20"/>
                <a:gd name="T12" fmla="*/ 11 w 21"/>
                <a:gd name="T13" fmla="*/ 1 h 20"/>
                <a:gd name="T14" fmla="*/ 2 w 21"/>
                <a:gd name="T15" fmla="*/ 10 h 20"/>
                <a:gd name="T16" fmla="*/ 11 w 21"/>
                <a:gd name="T17" fmla="*/ 19 h 20"/>
                <a:gd name="T18" fmla="*/ 19 w 21"/>
                <a:gd name="T19" fmla="*/ 10 h 20"/>
                <a:gd name="T20" fmla="*/ 8 w 21"/>
                <a:gd name="T21" fmla="*/ 16 h 20"/>
                <a:gd name="T22" fmla="*/ 7 w 21"/>
                <a:gd name="T23" fmla="*/ 16 h 20"/>
                <a:gd name="T24" fmla="*/ 7 w 21"/>
                <a:gd name="T25" fmla="*/ 4 h 20"/>
                <a:gd name="T26" fmla="*/ 11 w 21"/>
                <a:gd name="T27" fmla="*/ 4 h 20"/>
                <a:gd name="T28" fmla="*/ 15 w 21"/>
                <a:gd name="T29" fmla="*/ 7 h 20"/>
                <a:gd name="T30" fmla="*/ 12 w 21"/>
                <a:gd name="T31" fmla="*/ 11 h 20"/>
                <a:gd name="T32" fmla="*/ 16 w 21"/>
                <a:gd name="T33" fmla="*/ 16 h 20"/>
                <a:gd name="T34" fmla="*/ 14 w 21"/>
                <a:gd name="T35" fmla="*/ 16 h 20"/>
                <a:gd name="T36" fmla="*/ 11 w 21"/>
                <a:gd name="T37" fmla="*/ 11 h 20"/>
                <a:gd name="T38" fmla="*/ 8 w 21"/>
                <a:gd name="T39" fmla="*/ 11 h 20"/>
                <a:gd name="T40" fmla="*/ 8 w 21"/>
                <a:gd name="T41" fmla="*/ 16 h 20"/>
                <a:gd name="T42" fmla="*/ 10 w 21"/>
                <a:gd name="T43" fmla="*/ 9 h 20"/>
                <a:gd name="T44" fmla="*/ 14 w 21"/>
                <a:gd name="T45" fmla="*/ 7 h 20"/>
                <a:gd name="T46" fmla="*/ 11 w 21"/>
                <a:gd name="T47" fmla="*/ 6 h 20"/>
                <a:gd name="T48" fmla="*/ 8 w 21"/>
                <a:gd name="T49" fmla="*/ 6 h 20"/>
                <a:gd name="T50" fmla="*/ 8 w 21"/>
                <a:gd name="T51" fmla="*/ 9 h 20"/>
                <a:gd name="T52" fmla="*/ 10 w 21"/>
                <a:gd name="T5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0">
                  <a:moveTo>
                    <a:pt x="21" y="10"/>
                  </a:moveTo>
                  <a:cubicBezTo>
                    <a:pt x="21" y="16"/>
                    <a:pt x="16" y="20"/>
                    <a:pt x="11" y="20"/>
                  </a:cubicBezTo>
                  <a:cubicBezTo>
                    <a:pt x="5" y="20"/>
                    <a:pt x="0" y="16"/>
                    <a:pt x="0" y="10"/>
                  </a:cubicBezTo>
                  <a:cubicBezTo>
                    <a:pt x="0" y="5"/>
                    <a:pt x="5" y="0"/>
                    <a:pt x="11" y="0"/>
                  </a:cubicBezTo>
                  <a:cubicBezTo>
                    <a:pt x="16" y="0"/>
                    <a:pt x="21" y="5"/>
                    <a:pt x="21" y="10"/>
                  </a:cubicBezTo>
                  <a:moveTo>
                    <a:pt x="19" y="10"/>
                  </a:moveTo>
                  <a:cubicBezTo>
                    <a:pt x="19" y="5"/>
                    <a:pt x="15" y="1"/>
                    <a:pt x="11" y="1"/>
                  </a:cubicBezTo>
                  <a:cubicBezTo>
                    <a:pt x="6" y="1"/>
                    <a:pt x="2" y="5"/>
                    <a:pt x="2" y="10"/>
                  </a:cubicBezTo>
                  <a:cubicBezTo>
                    <a:pt x="2" y="15"/>
                    <a:pt x="6" y="19"/>
                    <a:pt x="11" y="19"/>
                  </a:cubicBezTo>
                  <a:cubicBezTo>
                    <a:pt x="15" y="19"/>
                    <a:pt x="19" y="15"/>
                    <a:pt x="19" y="10"/>
                  </a:cubicBezTo>
                  <a:moveTo>
                    <a:pt x="8" y="16"/>
                  </a:moveTo>
                  <a:cubicBezTo>
                    <a:pt x="7" y="16"/>
                    <a:pt x="7" y="16"/>
                    <a:pt x="7" y="16"/>
                  </a:cubicBezTo>
                  <a:cubicBezTo>
                    <a:pt x="7" y="4"/>
                    <a:pt x="7" y="4"/>
                    <a:pt x="7" y="4"/>
                  </a:cubicBezTo>
                  <a:cubicBezTo>
                    <a:pt x="11" y="4"/>
                    <a:pt x="11" y="4"/>
                    <a:pt x="11" y="4"/>
                  </a:cubicBezTo>
                  <a:cubicBezTo>
                    <a:pt x="14" y="4"/>
                    <a:pt x="15" y="5"/>
                    <a:pt x="15" y="7"/>
                  </a:cubicBezTo>
                  <a:cubicBezTo>
                    <a:pt x="15" y="10"/>
                    <a:pt x="14" y="10"/>
                    <a:pt x="12" y="11"/>
                  </a:cubicBezTo>
                  <a:cubicBezTo>
                    <a:pt x="16" y="16"/>
                    <a:pt x="16" y="16"/>
                    <a:pt x="16" y="16"/>
                  </a:cubicBezTo>
                  <a:cubicBezTo>
                    <a:pt x="14" y="16"/>
                    <a:pt x="14" y="16"/>
                    <a:pt x="14" y="16"/>
                  </a:cubicBezTo>
                  <a:cubicBezTo>
                    <a:pt x="11" y="11"/>
                    <a:pt x="11" y="11"/>
                    <a:pt x="11" y="11"/>
                  </a:cubicBezTo>
                  <a:cubicBezTo>
                    <a:pt x="8" y="11"/>
                    <a:pt x="8" y="11"/>
                    <a:pt x="8" y="11"/>
                  </a:cubicBezTo>
                  <a:lnTo>
                    <a:pt x="8" y="16"/>
                  </a:lnTo>
                  <a:close/>
                  <a:moveTo>
                    <a:pt x="10" y="9"/>
                  </a:moveTo>
                  <a:cubicBezTo>
                    <a:pt x="12" y="9"/>
                    <a:pt x="14" y="10"/>
                    <a:pt x="14" y="7"/>
                  </a:cubicBezTo>
                  <a:cubicBezTo>
                    <a:pt x="14" y="6"/>
                    <a:pt x="12" y="6"/>
                    <a:pt x="11" y="6"/>
                  </a:cubicBezTo>
                  <a:cubicBezTo>
                    <a:pt x="8" y="6"/>
                    <a:pt x="8" y="6"/>
                    <a:pt x="8" y="6"/>
                  </a:cubicBezTo>
                  <a:cubicBezTo>
                    <a:pt x="8" y="9"/>
                    <a:pt x="8" y="9"/>
                    <a:pt x="8" y="9"/>
                  </a:cubicBezTo>
                  <a:lnTo>
                    <a:pt x="1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solidFill>
                  <a:schemeClr val="tx1"/>
                </a:solidFill>
              </a:endParaRPr>
            </a:p>
          </p:txBody>
        </p:sp>
      </p:grpSp>
    </p:spTree>
    <p:extLst>
      <p:ext uri="{BB962C8B-B14F-4D97-AF65-F5344CB8AC3E}">
        <p14:creationId xmlns:p14="http://schemas.microsoft.com/office/powerpoint/2010/main" val="161765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Red Section Break or Call Out">
    <p:bg>
      <p:bgPr>
        <a:solidFill>
          <a:srgbClr val="CC0035"/>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0" y="3956282"/>
            <a:ext cx="12188825" cy="650648"/>
          </a:xfrm>
          <a:prstGeom prst="rect">
            <a:avLst/>
          </a:prstGeom>
        </p:spPr>
        <p:txBody>
          <a:bodyPr bIns="0" anchor="t">
            <a:normAutofit/>
          </a:bodyPr>
          <a:lstStyle>
            <a:lvl1pPr marL="0" indent="0" algn="ctr">
              <a:spcBef>
                <a:spcPts val="0"/>
              </a:spcBef>
              <a:buNone/>
              <a:defRPr lang="en-US" sz="2000" b="0" kern="1200" dirty="0">
                <a:solidFill>
                  <a:schemeClr val="bg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add subtitle</a:t>
            </a:r>
          </a:p>
        </p:txBody>
      </p:sp>
      <p:sp>
        <p:nvSpPr>
          <p:cNvPr id="10"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0" y="1363854"/>
            <a:ext cx="12188825" cy="1605339"/>
          </a:xfrm>
        </p:spPr>
        <p:txBody>
          <a:bodyPr bIns="0" anchor="b">
            <a:normAutofit/>
          </a:bodyPr>
          <a:lstStyle>
            <a:lvl1pPr algn="ctr">
              <a:spcBef>
                <a:spcPts val="0"/>
              </a:spcBef>
              <a:defRPr lang="en-US" sz="3600" b="1" kern="1200" cap="none" spc="0" baseline="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grpSp>
        <p:nvGrpSpPr>
          <p:cNvPr id="11" name="Group 4"/>
          <p:cNvGrpSpPr>
            <a:grpSpLocks noChangeAspect="1"/>
          </p:cNvGrpSpPr>
          <p:nvPr userDrawn="1"/>
        </p:nvGrpSpPr>
        <p:grpSpPr bwMode="black">
          <a:xfrm>
            <a:off x="5555157" y="3181456"/>
            <a:ext cx="940621" cy="495088"/>
            <a:chOff x="1862" y="1719"/>
            <a:chExt cx="1889" cy="994"/>
          </a:xfrm>
          <a:solidFill>
            <a:schemeClr val="bg1"/>
          </a:solidFill>
        </p:grpSpPr>
        <p:sp>
          <p:nvSpPr>
            <p:cNvPr id="13"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3"/>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630323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383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lue Section Break or Call Out">
    <p:bg>
      <p:bgPr>
        <a:solidFill>
          <a:srgbClr val="354CA1"/>
        </a:solidFill>
        <a:effectLst/>
      </p:bgPr>
    </p:bg>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0" y="3956282"/>
            <a:ext cx="12188825" cy="650648"/>
          </a:xfrm>
          <a:prstGeom prst="rect">
            <a:avLst/>
          </a:prstGeom>
        </p:spPr>
        <p:txBody>
          <a:bodyPr bIns="0" anchor="t">
            <a:normAutofit/>
          </a:bodyPr>
          <a:lstStyle>
            <a:lvl1pPr marL="0" indent="0" algn="ctr">
              <a:spcBef>
                <a:spcPts val="0"/>
              </a:spcBef>
              <a:buNone/>
              <a:defRPr lang="en-US" sz="2000" b="0" kern="1200" dirty="0">
                <a:solidFill>
                  <a:schemeClr val="bg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add subtitle</a:t>
            </a:r>
          </a:p>
        </p:txBody>
      </p:sp>
      <p:sp>
        <p:nvSpPr>
          <p:cNvPr id="9"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0" y="1363854"/>
            <a:ext cx="12188825" cy="1605339"/>
          </a:xfrm>
        </p:spPr>
        <p:txBody>
          <a:bodyPr bIns="0" anchor="b">
            <a:normAutofit/>
          </a:bodyPr>
          <a:lstStyle>
            <a:lvl1pPr algn="ctr">
              <a:spcBef>
                <a:spcPts val="0"/>
              </a:spcBef>
              <a:defRPr lang="en-US" sz="3600" b="1" kern="1200" cap="none" spc="0" baseline="0" dirty="0">
                <a:solidFill>
                  <a:schemeClr val="bg1"/>
                </a:solidFill>
                <a:latin typeface="Arial" panose="020B0604020202020204" pitchFamily="34" charset="0"/>
                <a:ea typeface="+mj-ea"/>
                <a:cs typeface="Arial" panose="020B0604020202020204" pitchFamily="34" charset="0"/>
              </a:defRPr>
            </a:lvl1pPr>
          </a:lstStyle>
          <a:p>
            <a:r>
              <a:rPr lang="en-US" dirty="0"/>
              <a:t>Click to add title</a:t>
            </a:r>
          </a:p>
        </p:txBody>
      </p:sp>
      <p:grpSp>
        <p:nvGrpSpPr>
          <p:cNvPr id="6" name="Group 4"/>
          <p:cNvGrpSpPr>
            <a:grpSpLocks noChangeAspect="1"/>
          </p:cNvGrpSpPr>
          <p:nvPr userDrawn="1"/>
        </p:nvGrpSpPr>
        <p:grpSpPr bwMode="black">
          <a:xfrm>
            <a:off x="5555157" y="3181456"/>
            <a:ext cx="940621" cy="495088"/>
            <a:chOff x="1862" y="1719"/>
            <a:chExt cx="1889" cy="994"/>
          </a:xfrm>
          <a:solidFill>
            <a:schemeClr val="bg1"/>
          </a:solidFill>
        </p:grpSpPr>
        <p:sp>
          <p:nvSpPr>
            <p:cNvPr id="7"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9"/>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648933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Break or 1 speaker title">
    <p:spTree>
      <p:nvGrpSpPr>
        <p:cNvPr id="1" name=""/>
        <p:cNvGrpSpPr/>
        <p:nvPr/>
      </p:nvGrpSpPr>
      <p:grpSpPr>
        <a:xfrm>
          <a:off x="0" y="0"/>
          <a:ext cx="0" cy="0"/>
          <a:chOff x="0" y="0"/>
          <a:chExt cx="0" cy="0"/>
        </a:xfrm>
      </p:grpSpPr>
      <p:grpSp>
        <p:nvGrpSpPr>
          <p:cNvPr id="7" name="Group 4"/>
          <p:cNvGrpSpPr>
            <a:grpSpLocks noChangeAspect="1"/>
          </p:cNvGrpSpPr>
          <p:nvPr userDrawn="1"/>
        </p:nvGrpSpPr>
        <p:grpSpPr bwMode="black">
          <a:xfrm>
            <a:off x="5557978" y="3167178"/>
            <a:ext cx="976799" cy="514129"/>
            <a:chOff x="1862" y="1719"/>
            <a:chExt cx="1889" cy="994"/>
          </a:xfrm>
          <a:solidFill>
            <a:schemeClr val="accent2"/>
          </a:solidFill>
        </p:grpSpPr>
        <p:sp>
          <p:nvSpPr>
            <p:cNvPr id="11" name="Freeform 5"/>
            <p:cNvSpPr>
              <a:spLocks noEditPoints="1"/>
            </p:cNvSpPr>
            <p:nvPr userDrawn="1"/>
          </p:nvSpPr>
          <p:spPr bwMode="black">
            <a:xfrm>
              <a:off x="1862" y="1719"/>
              <a:ext cx="1889" cy="985"/>
            </a:xfrm>
            <a:custGeom>
              <a:avLst/>
              <a:gdLst>
                <a:gd name="T0" fmla="*/ 1390 w 1392"/>
                <a:gd name="T1" fmla="*/ 336 h 728"/>
                <a:gd name="T2" fmla="*/ 1355 w 1392"/>
                <a:gd name="T3" fmla="*/ 380 h 728"/>
                <a:gd name="T4" fmla="*/ 1305 w 1392"/>
                <a:gd name="T5" fmla="*/ 333 h 728"/>
                <a:gd name="T6" fmla="*/ 1238 w 1392"/>
                <a:gd name="T7" fmla="*/ 286 h 728"/>
                <a:gd name="T8" fmla="*/ 1167 w 1392"/>
                <a:gd name="T9" fmla="*/ 232 h 728"/>
                <a:gd name="T10" fmla="*/ 955 w 1392"/>
                <a:gd name="T11" fmla="*/ 396 h 728"/>
                <a:gd name="T12" fmla="*/ 984 w 1392"/>
                <a:gd name="T13" fmla="*/ 527 h 728"/>
                <a:gd name="T14" fmla="*/ 963 w 1392"/>
                <a:gd name="T15" fmla="*/ 570 h 728"/>
                <a:gd name="T16" fmla="*/ 829 w 1392"/>
                <a:gd name="T17" fmla="*/ 556 h 728"/>
                <a:gd name="T18" fmla="*/ 781 w 1392"/>
                <a:gd name="T19" fmla="*/ 603 h 728"/>
                <a:gd name="T20" fmla="*/ 847 w 1392"/>
                <a:gd name="T21" fmla="*/ 654 h 728"/>
                <a:gd name="T22" fmla="*/ 868 w 1392"/>
                <a:gd name="T23" fmla="*/ 697 h 728"/>
                <a:gd name="T24" fmla="*/ 832 w 1392"/>
                <a:gd name="T25" fmla="*/ 727 h 728"/>
                <a:gd name="T26" fmla="*/ 767 w 1392"/>
                <a:gd name="T27" fmla="*/ 676 h 728"/>
                <a:gd name="T28" fmla="*/ 679 w 1392"/>
                <a:gd name="T29" fmla="*/ 641 h 728"/>
                <a:gd name="T30" fmla="*/ 578 w 1392"/>
                <a:gd name="T31" fmla="*/ 665 h 728"/>
                <a:gd name="T32" fmla="*/ 642 w 1392"/>
                <a:gd name="T33" fmla="*/ 608 h 728"/>
                <a:gd name="T34" fmla="*/ 593 w 1392"/>
                <a:gd name="T35" fmla="*/ 570 h 728"/>
                <a:gd name="T36" fmla="*/ 425 w 1392"/>
                <a:gd name="T37" fmla="*/ 403 h 728"/>
                <a:gd name="T38" fmla="*/ 353 w 1392"/>
                <a:gd name="T39" fmla="*/ 292 h 728"/>
                <a:gd name="T40" fmla="*/ 243 w 1392"/>
                <a:gd name="T41" fmla="*/ 244 h 728"/>
                <a:gd name="T42" fmla="*/ 1 w 1392"/>
                <a:gd name="T43" fmla="*/ 120 h 728"/>
                <a:gd name="T44" fmla="*/ 118 w 1392"/>
                <a:gd name="T45" fmla="*/ 145 h 728"/>
                <a:gd name="T46" fmla="*/ 294 w 1392"/>
                <a:gd name="T47" fmla="*/ 199 h 728"/>
                <a:gd name="T48" fmla="*/ 606 w 1392"/>
                <a:gd name="T49" fmla="*/ 133 h 728"/>
                <a:gd name="T50" fmla="*/ 852 w 1392"/>
                <a:gd name="T51" fmla="*/ 95 h 728"/>
                <a:gd name="T52" fmla="*/ 930 w 1392"/>
                <a:gd name="T53" fmla="*/ 76 h 728"/>
                <a:gd name="T54" fmla="*/ 975 w 1392"/>
                <a:gd name="T55" fmla="*/ 52 h 728"/>
                <a:gd name="T56" fmla="*/ 1018 w 1392"/>
                <a:gd name="T57" fmla="*/ 36 h 728"/>
                <a:gd name="T58" fmla="*/ 1125 w 1392"/>
                <a:gd name="T59" fmla="*/ 59 h 728"/>
                <a:gd name="T60" fmla="*/ 1219 w 1392"/>
                <a:gd name="T61" fmla="*/ 68 h 728"/>
                <a:gd name="T62" fmla="*/ 1262 w 1392"/>
                <a:gd name="T63" fmla="*/ 71 h 728"/>
                <a:gd name="T64" fmla="*/ 1335 w 1392"/>
                <a:gd name="T65" fmla="*/ 201 h 728"/>
                <a:gd name="T66" fmla="*/ 752 w 1392"/>
                <a:gd name="T67" fmla="*/ 480 h 728"/>
                <a:gd name="T68" fmla="*/ 803 w 1392"/>
                <a:gd name="T69" fmla="*/ 444 h 728"/>
                <a:gd name="T70" fmla="*/ 777 w 1392"/>
                <a:gd name="T71" fmla="*/ 418 h 728"/>
                <a:gd name="T72" fmla="*/ 615 w 1392"/>
                <a:gd name="T73" fmla="*/ 399 h 728"/>
                <a:gd name="T74" fmla="*/ 690 w 1392"/>
                <a:gd name="T75" fmla="*/ 519 h 728"/>
                <a:gd name="T76" fmla="*/ 751 w 1392"/>
                <a:gd name="T77" fmla="*/ 530 h 728"/>
                <a:gd name="T78" fmla="*/ 701 w 1392"/>
                <a:gd name="T79" fmla="*/ 499 h 728"/>
                <a:gd name="T80" fmla="*/ 740 w 1392"/>
                <a:gd name="T81" fmla="*/ 469 h 728"/>
                <a:gd name="T82" fmla="*/ 882 w 1392"/>
                <a:gd name="T83" fmla="*/ 467 h 728"/>
                <a:gd name="T84" fmla="*/ 863 w 1392"/>
                <a:gd name="T85" fmla="*/ 526 h 728"/>
                <a:gd name="T86" fmla="*/ 921 w 1392"/>
                <a:gd name="T87" fmla="*/ 510 h 728"/>
                <a:gd name="T88" fmla="*/ 882 w 1392"/>
                <a:gd name="T89" fmla="*/ 46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92" h="728">
                  <a:moveTo>
                    <a:pt x="1387" y="320"/>
                  </a:moveTo>
                  <a:cubicBezTo>
                    <a:pt x="1392" y="327"/>
                    <a:pt x="1390" y="328"/>
                    <a:pt x="1390" y="336"/>
                  </a:cubicBezTo>
                  <a:cubicBezTo>
                    <a:pt x="1391" y="346"/>
                    <a:pt x="1379" y="348"/>
                    <a:pt x="1372" y="364"/>
                  </a:cubicBezTo>
                  <a:cubicBezTo>
                    <a:pt x="1368" y="372"/>
                    <a:pt x="1365" y="377"/>
                    <a:pt x="1355" y="380"/>
                  </a:cubicBezTo>
                  <a:cubicBezTo>
                    <a:pt x="1346" y="383"/>
                    <a:pt x="1322" y="377"/>
                    <a:pt x="1312" y="366"/>
                  </a:cubicBezTo>
                  <a:cubicBezTo>
                    <a:pt x="1302" y="356"/>
                    <a:pt x="1310" y="342"/>
                    <a:pt x="1305" y="333"/>
                  </a:cubicBezTo>
                  <a:cubicBezTo>
                    <a:pt x="1294" y="314"/>
                    <a:pt x="1275" y="307"/>
                    <a:pt x="1267" y="299"/>
                  </a:cubicBezTo>
                  <a:cubicBezTo>
                    <a:pt x="1258" y="292"/>
                    <a:pt x="1249" y="289"/>
                    <a:pt x="1238" y="286"/>
                  </a:cubicBezTo>
                  <a:cubicBezTo>
                    <a:pt x="1205" y="278"/>
                    <a:pt x="1201" y="261"/>
                    <a:pt x="1190" y="245"/>
                  </a:cubicBezTo>
                  <a:cubicBezTo>
                    <a:pt x="1178" y="229"/>
                    <a:pt x="1171" y="231"/>
                    <a:pt x="1167" y="232"/>
                  </a:cubicBezTo>
                  <a:cubicBezTo>
                    <a:pt x="1117" y="245"/>
                    <a:pt x="1057" y="268"/>
                    <a:pt x="1030" y="284"/>
                  </a:cubicBezTo>
                  <a:cubicBezTo>
                    <a:pt x="984" y="313"/>
                    <a:pt x="964" y="345"/>
                    <a:pt x="955" y="396"/>
                  </a:cubicBezTo>
                  <a:cubicBezTo>
                    <a:pt x="978" y="433"/>
                    <a:pt x="968" y="444"/>
                    <a:pt x="968" y="459"/>
                  </a:cubicBezTo>
                  <a:cubicBezTo>
                    <a:pt x="966" y="498"/>
                    <a:pt x="981" y="517"/>
                    <a:pt x="984" y="527"/>
                  </a:cubicBezTo>
                  <a:cubicBezTo>
                    <a:pt x="988" y="537"/>
                    <a:pt x="987" y="541"/>
                    <a:pt x="983" y="547"/>
                  </a:cubicBezTo>
                  <a:cubicBezTo>
                    <a:pt x="978" y="552"/>
                    <a:pt x="971" y="563"/>
                    <a:pt x="963" y="570"/>
                  </a:cubicBezTo>
                  <a:cubicBezTo>
                    <a:pt x="955" y="577"/>
                    <a:pt x="948" y="574"/>
                    <a:pt x="940" y="572"/>
                  </a:cubicBezTo>
                  <a:cubicBezTo>
                    <a:pt x="901" y="562"/>
                    <a:pt x="868" y="558"/>
                    <a:pt x="829" y="556"/>
                  </a:cubicBezTo>
                  <a:cubicBezTo>
                    <a:pt x="803" y="555"/>
                    <a:pt x="779" y="581"/>
                    <a:pt x="772" y="588"/>
                  </a:cubicBezTo>
                  <a:cubicBezTo>
                    <a:pt x="766" y="595"/>
                    <a:pt x="776" y="600"/>
                    <a:pt x="781" y="603"/>
                  </a:cubicBezTo>
                  <a:cubicBezTo>
                    <a:pt x="796" y="613"/>
                    <a:pt x="802" y="625"/>
                    <a:pt x="815" y="631"/>
                  </a:cubicBezTo>
                  <a:cubicBezTo>
                    <a:pt x="828" y="637"/>
                    <a:pt x="840" y="641"/>
                    <a:pt x="847" y="654"/>
                  </a:cubicBezTo>
                  <a:cubicBezTo>
                    <a:pt x="851" y="664"/>
                    <a:pt x="845" y="672"/>
                    <a:pt x="840" y="676"/>
                  </a:cubicBezTo>
                  <a:cubicBezTo>
                    <a:pt x="847" y="680"/>
                    <a:pt x="861" y="691"/>
                    <a:pt x="868" y="697"/>
                  </a:cubicBezTo>
                  <a:cubicBezTo>
                    <a:pt x="874" y="703"/>
                    <a:pt x="876" y="716"/>
                    <a:pt x="867" y="719"/>
                  </a:cubicBezTo>
                  <a:cubicBezTo>
                    <a:pt x="857" y="722"/>
                    <a:pt x="841" y="726"/>
                    <a:pt x="832" y="727"/>
                  </a:cubicBezTo>
                  <a:cubicBezTo>
                    <a:pt x="821" y="728"/>
                    <a:pt x="820" y="721"/>
                    <a:pt x="817" y="718"/>
                  </a:cubicBezTo>
                  <a:cubicBezTo>
                    <a:pt x="807" y="703"/>
                    <a:pt x="785" y="680"/>
                    <a:pt x="767" y="676"/>
                  </a:cubicBezTo>
                  <a:cubicBezTo>
                    <a:pt x="733" y="668"/>
                    <a:pt x="731" y="650"/>
                    <a:pt x="709" y="630"/>
                  </a:cubicBezTo>
                  <a:cubicBezTo>
                    <a:pt x="697" y="619"/>
                    <a:pt x="695" y="628"/>
                    <a:pt x="679" y="641"/>
                  </a:cubicBezTo>
                  <a:cubicBezTo>
                    <a:pt x="649" y="665"/>
                    <a:pt x="648" y="646"/>
                    <a:pt x="622" y="662"/>
                  </a:cubicBezTo>
                  <a:cubicBezTo>
                    <a:pt x="577" y="689"/>
                    <a:pt x="576" y="672"/>
                    <a:pt x="578" y="665"/>
                  </a:cubicBezTo>
                  <a:cubicBezTo>
                    <a:pt x="581" y="658"/>
                    <a:pt x="586" y="647"/>
                    <a:pt x="597" y="626"/>
                  </a:cubicBezTo>
                  <a:cubicBezTo>
                    <a:pt x="608" y="601"/>
                    <a:pt x="627" y="622"/>
                    <a:pt x="642" y="608"/>
                  </a:cubicBezTo>
                  <a:cubicBezTo>
                    <a:pt x="654" y="598"/>
                    <a:pt x="663" y="583"/>
                    <a:pt x="663" y="583"/>
                  </a:cubicBezTo>
                  <a:cubicBezTo>
                    <a:pt x="641" y="560"/>
                    <a:pt x="636" y="572"/>
                    <a:pt x="593" y="570"/>
                  </a:cubicBezTo>
                  <a:cubicBezTo>
                    <a:pt x="554" y="568"/>
                    <a:pt x="552" y="555"/>
                    <a:pt x="543" y="527"/>
                  </a:cubicBezTo>
                  <a:cubicBezTo>
                    <a:pt x="520" y="456"/>
                    <a:pt x="481" y="439"/>
                    <a:pt x="425" y="403"/>
                  </a:cubicBezTo>
                  <a:cubicBezTo>
                    <a:pt x="379" y="372"/>
                    <a:pt x="399" y="357"/>
                    <a:pt x="371" y="329"/>
                  </a:cubicBezTo>
                  <a:cubicBezTo>
                    <a:pt x="356" y="316"/>
                    <a:pt x="356" y="307"/>
                    <a:pt x="353" y="292"/>
                  </a:cubicBezTo>
                  <a:cubicBezTo>
                    <a:pt x="350" y="277"/>
                    <a:pt x="348" y="277"/>
                    <a:pt x="335" y="275"/>
                  </a:cubicBezTo>
                  <a:cubicBezTo>
                    <a:pt x="321" y="273"/>
                    <a:pt x="269" y="267"/>
                    <a:pt x="243" y="244"/>
                  </a:cubicBezTo>
                  <a:cubicBezTo>
                    <a:pt x="214" y="219"/>
                    <a:pt x="213" y="229"/>
                    <a:pt x="180" y="231"/>
                  </a:cubicBezTo>
                  <a:cubicBezTo>
                    <a:pt x="70" y="236"/>
                    <a:pt x="3" y="160"/>
                    <a:pt x="1" y="120"/>
                  </a:cubicBezTo>
                  <a:cubicBezTo>
                    <a:pt x="0" y="98"/>
                    <a:pt x="11" y="93"/>
                    <a:pt x="23" y="104"/>
                  </a:cubicBezTo>
                  <a:cubicBezTo>
                    <a:pt x="34" y="115"/>
                    <a:pt x="68" y="140"/>
                    <a:pt x="118" y="145"/>
                  </a:cubicBezTo>
                  <a:cubicBezTo>
                    <a:pt x="186" y="152"/>
                    <a:pt x="211" y="134"/>
                    <a:pt x="232" y="138"/>
                  </a:cubicBezTo>
                  <a:cubicBezTo>
                    <a:pt x="273" y="145"/>
                    <a:pt x="271" y="164"/>
                    <a:pt x="294" y="199"/>
                  </a:cubicBezTo>
                  <a:cubicBezTo>
                    <a:pt x="307" y="219"/>
                    <a:pt x="389" y="184"/>
                    <a:pt x="400" y="179"/>
                  </a:cubicBezTo>
                  <a:cubicBezTo>
                    <a:pt x="452" y="152"/>
                    <a:pt x="510" y="117"/>
                    <a:pt x="606" y="133"/>
                  </a:cubicBezTo>
                  <a:cubicBezTo>
                    <a:pt x="718" y="150"/>
                    <a:pt x="801" y="130"/>
                    <a:pt x="843" y="115"/>
                  </a:cubicBezTo>
                  <a:cubicBezTo>
                    <a:pt x="876" y="103"/>
                    <a:pt x="860" y="100"/>
                    <a:pt x="852" y="95"/>
                  </a:cubicBezTo>
                  <a:cubicBezTo>
                    <a:pt x="845" y="89"/>
                    <a:pt x="821" y="72"/>
                    <a:pt x="826" y="62"/>
                  </a:cubicBezTo>
                  <a:cubicBezTo>
                    <a:pt x="833" y="47"/>
                    <a:pt x="917" y="92"/>
                    <a:pt x="930" y="76"/>
                  </a:cubicBezTo>
                  <a:cubicBezTo>
                    <a:pt x="936" y="69"/>
                    <a:pt x="873" y="37"/>
                    <a:pt x="888" y="19"/>
                  </a:cubicBezTo>
                  <a:cubicBezTo>
                    <a:pt x="903" y="0"/>
                    <a:pt x="923" y="38"/>
                    <a:pt x="975" y="52"/>
                  </a:cubicBezTo>
                  <a:cubicBezTo>
                    <a:pt x="1004" y="61"/>
                    <a:pt x="1014" y="64"/>
                    <a:pt x="1018" y="59"/>
                  </a:cubicBezTo>
                  <a:cubicBezTo>
                    <a:pt x="1026" y="50"/>
                    <a:pt x="1011" y="43"/>
                    <a:pt x="1018" y="36"/>
                  </a:cubicBezTo>
                  <a:cubicBezTo>
                    <a:pt x="1029" y="27"/>
                    <a:pt x="1057" y="48"/>
                    <a:pt x="1082" y="59"/>
                  </a:cubicBezTo>
                  <a:cubicBezTo>
                    <a:pt x="1108" y="70"/>
                    <a:pt x="1080" y="28"/>
                    <a:pt x="1125" y="59"/>
                  </a:cubicBezTo>
                  <a:cubicBezTo>
                    <a:pt x="1159" y="82"/>
                    <a:pt x="1182" y="85"/>
                    <a:pt x="1207" y="85"/>
                  </a:cubicBezTo>
                  <a:cubicBezTo>
                    <a:pt x="1223" y="85"/>
                    <a:pt x="1217" y="80"/>
                    <a:pt x="1219" y="68"/>
                  </a:cubicBezTo>
                  <a:cubicBezTo>
                    <a:pt x="1222" y="56"/>
                    <a:pt x="1228" y="22"/>
                    <a:pt x="1237" y="17"/>
                  </a:cubicBezTo>
                  <a:cubicBezTo>
                    <a:pt x="1254" y="6"/>
                    <a:pt x="1256" y="43"/>
                    <a:pt x="1262" y="71"/>
                  </a:cubicBezTo>
                  <a:cubicBezTo>
                    <a:pt x="1267" y="98"/>
                    <a:pt x="1278" y="118"/>
                    <a:pt x="1309" y="145"/>
                  </a:cubicBezTo>
                  <a:cubicBezTo>
                    <a:pt x="1332" y="166"/>
                    <a:pt x="1329" y="180"/>
                    <a:pt x="1335" y="201"/>
                  </a:cubicBezTo>
                  <a:cubicBezTo>
                    <a:pt x="1346" y="236"/>
                    <a:pt x="1356" y="277"/>
                    <a:pt x="1387" y="320"/>
                  </a:cubicBezTo>
                  <a:close/>
                  <a:moveTo>
                    <a:pt x="752" y="480"/>
                  </a:moveTo>
                  <a:cubicBezTo>
                    <a:pt x="754" y="491"/>
                    <a:pt x="765" y="492"/>
                    <a:pt x="777" y="492"/>
                  </a:cubicBezTo>
                  <a:cubicBezTo>
                    <a:pt x="791" y="473"/>
                    <a:pt x="799" y="456"/>
                    <a:pt x="803" y="444"/>
                  </a:cubicBezTo>
                  <a:cubicBezTo>
                    <a:pt x="800" y="440"/>
                    <a:pt x="796" y="427"/>
                    <a:pt x="794" y="420"/>
                  </a:cubicBezTo>
                  <a:cubicBezTo>
                    <a:pt x="791" y="413"/>
                    <a:pt x="784" y="416"/>
                    <a:pt x="777" y="418"/>
                  </a:cubicBezTo>
                  <a:cubicBezTo>
                    <a:pt x="725" y="427"/>
                    <a:pt x="670" y="389"/>
                    <a:pt x="626" y="382"/>
                  </a:cubicBezTo>
                  <a:cubicBezTo>
                    <a:pt x="610" y="379"/>
                    <a:pt x="613" y="389"/>
                    <a:pt x="615" y="399"/>
                  </a:cubicBezTo>
                  <a:cubicBezTo>
                    <a:pt x="617" y="410"/>
                    <a:pt x="631" y="461"/>
                    <a:pt x="642" y="487"/>
                  </a:cubicBezTo>
                  <a:cubicBezTo>
                    <a:pt x="651" y="508"/>
                    <a:pt x="669" y="515"/>
                    <a:pt x="690" y="519"/>
                  </a:cubicBezTo>
                  <a:cubicBezTo>
                    <a:pt x="716" y="524"/>
                    <a:pt x="723" y="541"/>
                    <a:pt x="736" y="547"/>
                  </a:cubicBezTo>
                  <a:cubicBezTo>
                    <a:pt x="742" y="544"/>
                    <a:pt x="748" y="536"/>
                    <a:pt x="751" y="530"/>
                  </a:cubicBezTo>
                  <a:cubicBezTo>
                    <a:pt x="748" y="522"/>
                    <a:pt x="740" y="521"/>
                    <a:pt x="730" y="518"/>
                  </a:cubicBezTo>
                  <a:cubicBezTo>
                    <a:pt x="713" y="512"/>
                    <a:pt x="709" y="505"/>
                    <a:pt x="701" y="499"/>
                  </a:cubicBezTo>
                  <a:cubicBezTo>
                    <a:pt x="677" y="482"/>
                    <a:pt x="683" y="468"/>
                    <a:pt x="696" y="470"/>
                  </a:cubicBezTo>
                  <a:cubicBezTo>
                    <a:pt x="709" y="471"/>
                    <a:pt x="732" y="471"/>
                    <a:pt x="740" y="469"/>
                  </a:cubicBezTo>
                  <a:cubicBezTo>
                    <a:pt x="746" y="468"/>
                    <a:pt x="750" y="469"/>
                    <a:pt x="752" y="480"/>
                  </a:cubicBezTo>
                  <a:close/>
                  <a:moveTo>
                    <a:pt x="882" y="467"/>
                  </a:moveTo>
                  <a:cubicBezTo>
                    <a:pt x="874" y="479"/>
                    <a:pt x="858" y="503"/>
                    <a:pt x="855" y="509"/>
                  </a:cubicBezTo>
                  <a:cubicBezTo>
                    <a:pt x="852" y="515"/>
                    <a:pt x="846" y="524"/>
                    <a:pt x="863" y="526"/>
                  </a:cubicBezTo>
                  <a:cubicBezTo>
                    <a:pt x="879" y="527"/>
                    <a:pt x="902" y="530"/>
                    <a:pt x="910" y="529"/>
                  </a:cubicBezTo>
                  <a:cubicBezTo>
                    <a:pt x="920" y="527"/>
                    <a:pt x="928" y="523"/>
                    <a:pt x="921" y="510"/>
                  </a:cubicBezTo>
                  <a:cubicBezTo>
                    <a:pt x="916" y="501"/>
                    <a:pt x="897" y="472"/>
                    <a:pt x="894" y="468"/>
                  </a:cubicBezTo>
                  <a:cubicBezTo>
                    <a:pt x="891" y="464"/>
                    <a:pt x="887" y="459"/>
                    <a:pt x="882" y="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9"/>
            <p:cNvSpPr>
              <a:spLocks noEditPoints="1"/>
            </p:cNvSpPr>
            <p:nvPr userDrawn="1"/>
          </p:nvSpPr>
          <p:spPr bwMode="black">
            <a:xfrm>
              <a:off x="3130" y="2619"/>
              <a:ext cx="93" cy="94"/>
            </a:xfrm>
            <a:custGeom>
              <a:avLst/>
              <a:gdLst>
                <a:gd name="T0" fmla="*/ 69 w 69"/>
                <a:gd name="T1" fmla="*/ 35 h 70"/>
                <a:gd name="T2" fmla="*/ 34 w 69"/>
                <a:gd name="T3" fmla="*/ 70 h 70"/>
                <a:gd name="T4" fmla="*/ 0 w 69"/>
                <a:gd name="T5" fmla="*/ 35 h 70"/>
                <a:gd name="T6" fmla="*/ 34 w 69"/>
                <a:gd name="T7" fmla="*/ 0 h 70"/>
                <a:gd name="T8" fmla="*/ 69 w 69"/>
                <a:gd name="T9" fmla="*/ 35 h 70"/>
                <a:gd name="T10" fmla="*/ 64 w 69"/>
                <a:gd name="T11" fmla="*/ 35 h 70"/>
                <a:gd name="T12" fmla="*/ 34 w 69"/>
                <a:gd name="T13" fmla="*/ 5 h 70"/>
                <a:gd name="T14" fmla="*/ 5 w 69"/>
                <a:gd name="T15" fmla="*/ 35 h 70"/>
                <a:gd name="T16" fmla="*/ 34 w 69"/>
                <a:gd name="T17" fmla="*/ 65 h 70"/>
                <a:gd name="T18" fmla="*/ 64 w 69"/>
                <a:gd name="T19" fmla="*/ 35 h 70"/>
                <a:gd name="T20" fmla="*/ 27 w 69"/>
                <a:gd name="T21" fmla="*/ 55 h 70"/>
                <a:gd name="T22" fmla="*/ 22 w 69"/>
                <a:gd name="T23" fmla="*/ 55 h 70"/>
                <a:gd name="T24" fmla="*/ 22 w 69"/>
                <a:gd name="T25" fmla="*/ 14 h 70"/>
                <a:gd name="T26" fmla="*/ 37 w 69"/>
                <a:gd name="T27" fmla="*/ 14 h 70"/>
                <a:gd name="T28" fmla="*/ 51 w 69"/>
                <a:gd name="T29" fmla="*/ 26 h 70"/>
                <a:gd name="T30" fmla="*/ 41 w 69"/>
                <a:gd name="T31" fmla="*/ 37 h 70"/>
                <a:gd name="T32" fmla="*/ 53 w 69"/>
                <a:gd name="T33" fmla="*/ 55 h 70"/>
                <a:gd name="T34" fmla="*/ 46 w 69"/>
                <a:gd name="T35" fmla="*/ 55 h 70"/>
                <a:gd name="T36" fmla="*/ 35 w 69"/>
                <a:gd name="T37" fmla="*/ 37 h 70"/>
                <a:gd name="T38" fmla="*/ 27 w 69"/>
                <a:gd name="T39" fmla="*/ 37 h 70"/>
                <a:gd name="T40" fmla="*/ 27 w 69"/>
                <a:gd name="T41" fmla="*/ 55 h 70"/>
                <a:gd name="T42" fmla="*/ 34 w 69"/>
                <a:gd name="T43" fmla="*/ 32 h 70"/>
                <a:gd name="T44" fmla="*/ 45 w 69"/>
                <a:gd name="T45" fmla="*/ 26 h 70"/>
                <a:gd name="T46" fmla="*/ 36 w 69"/>
                <a:gd name="T47" fmla="*/ 19 h 70"/>
                <a:gd name="T48" fmla="*/ 27 w 69"/>
                <a:gd name="T49" fmla="*/ 19 h 70"/>
                <a:gd name="T50" fmla="*/ 27 w 69"/>
                <a:gd name="T51" fmla="*/ 32 h 70"/>
                <a:gd name="T52" fmla="*/ 34 w 69"/>
                <a:gd name="T5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70">
                  <a:moveTo>
                    <a:pt x="69" y="35"/>
                  </a:moveTo>
                  <a:cubicBezTo>
                    <a:pt x="69" y="54"/>
                    <a:pt x="54" y="70"/>
                    <a:pt x="34" y="70"/>
                  </a:cubicBezTo>
                  <a:cubicBezTo>
                    <a:pt x="15" y="70"/>
                    <a:pt x="0" y="54"/>
                    <a:pt x="0" y="35"/>
                  </a:cubicBezTo>
                  <a:cubicBezTo>
                    <a:pt x="0" y="16"/>
                    <a:pt x="15" y="0"/>
                    <a:pt x="34" y="0"/>
                  </a:cubicBezTo>
                  <a:cubicBezTo>
                    <a:pt x="54" y="0"/>
                    <a:pt x="69" y="16"/>
                    <a:pt x="69" y="35"/>
                  </a:cubicBezTo>
                  <a:close/>
                  <a:moveTo>
                    <a:pt x="64" y="35"/>
                  </a:moveTo>
                  <a:cubicBezTo>
                    <a:pt x="64" y="18"/>
                    <a:pt x="51" y="5"/>
                    <a:pt x="34" y="5"/>
                  </a:cubicBezTo>
                  <a:cubicBezTo>
                    <a:pt x="18" y="5"/>
                    <a:pt x="5" y="18"/>
                    <a:pt x="5" y="35"/>
                  </a:cubicBezTo>
                  <a:cubicBezTo>
                    <a:pt x="5" y="52"/>
                    <a:pt x="18" y="65"/>
                    <a:pt x="34" y="65"/>
                  </a:cubicBezTo>
                  <a:cubicBezTo>
                    <a:pt x="51" y="65"/>
                    <a:pt x="64" y="52"/>
                    <a:pt x="64" y="35"/>
                  </a:cubicBezTo>
                  <a:close/>
                  <a:moveTo>
                    <a:pt x="27" y="55"/>
                  </a:moveTo>
                  <a:cubicBezTo>
                    <a:pt x="22" y="55"/>
                    <a:pt x="22" y="55"/>
                    <a:pt x="22" y="55"/>
                  </a:cubicBezTo>
                  <a:cubicBezTo>
                    <a:pt x="22" y="14"/>
                    <a:pt x="22" y="14"/>
                    <a:pt x="22" y="14"/>
                  </a:cubicBezTo>
                  <a:cubicBezTo>
                    <a:pt x="37" y="14"/>
                    <a:pt x="37" y="14"/>
                    <a:pt x="37" y="14"/>
                  </a:cubicBezTo>
                  <a:cubicBezTo>
                    <a:pt x="47" y="14"/>
                    <a:pt x="51" y="18"/>
                    <a:pt x="51" y="26"/>
                  </a:cubicBezTo>
                  <a:cubicBezTo>
                    <a:pt x="51" y="33"/>
                    <a:pt x="46" y="36"/>
                    <a:pt x="41" y="37"/>
                  </a:cubicBezTo>
                  <a:cubicBezTo>
                    <a:pt x="53" y="55"/>
                    <a:pt x="53" y="55"/>
                    <a:pt x="53" y="55"/>
                  </a:cubicBezTo>
                  <a:cubicBezTo>
                    <a:pt x="46" y="55"/>
                    <a:pt x="46" y="55"/>
                    <a:pt x="46" y="55"/>
                  </a:cubicBezTo>
                  <a:cubicBezTo>
                    <a:pt x="35" y="37"/>
                    <a:pt x="35" y="37"/>
                    <a:pt x="35" y="37"/>
                  </a:cubicBezTo>
                  <a:cubicBezTo>
                    <a:pt x="27" y="37"/>
                    <a:pt x="27" y="37"/>
                    <a:pt x="27" y="37"/>
                  </a:cubicBezTo>
                  <a:lnTo>
                    <a:pt x="27" y="55"/>
                  </a:lnTo>
                  <a:close/>
                  <a:moveTo>
                    <a:pt x="34" y="32"/>
                  </a:moveTo>
                  <a:cubicBezTo>
                    <a:pt x="39" y="32"/>
                    <a:pt x="45" y="33"/>
                    <a:pt x="45" y="26"/>
                  </a:cubicBezTo>
                  <a:cubicBezTo>
                    <a:pt x="45" y="20"/>
                    <a:pt x="40" y="19"/>
                    <a:pt x="36" y="19"/>
                  </a:cubicBezTo>
                  <a:cubicBezTo>
                    <a:pt x="27" y="19"/>
                    <a:pt x="27" y="19"/>
                    <a:pt x="27" y="19"/>
                  </a:cubicBezTo>
                  <a:cubicBezTo>
                    <a:pt x="27" y="32"/>
                    <a:pt x="27" y="32"/>
                    <a:pt x="27" y="32"/>
                  </a:cubicBez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 name="Text Placeholder 2"/>
          <p:cNvSpPr>
            <a:spLocks noGrp="1"/>
          </p:cNvSpPr>
          <p:nvPr>
            <p:ph type="body" sz="quarter" idx="12" hasCustomPrompt="1"/>
          </p:nvPr>
        </p:nvSpPr>
        <p:spPr>
          <a:xfrm>
            <a:off x="1523604" y="4768851"/>
            <a:ext cx="9141619" cy="501651"/>
          </a:xfrm>
          <a:prstGeom prst="rect">
            <a:avLst/>
          </a:prstGeom>
        </p:spPr>
        <p:txBody>
          <a:bodyPr>
            <a:normAutofit/>
          </a:bodyPr>
          <a:lstStyle>
            <a:lvl1pPr marL="0" indent="0" algn="ctr">
              <a:buNone/>
              <a:defRPr sz="1400" i="1" baseline="0">
                <a:solidFill>
                  <a:schemeClr val="tx1"/>
                </a:solidFill>
              </a:defRPr>
            </a:lvl1pPr>
          </a:lstStyle>
          <a:p>
            <a:pPr lvl="0"/>
            <a:r>
              <a:rPr lang="en-US" dirty="0"/>
              <a:t>Click to add speaker title</a:t>
            </a:r>
          </a:p>
        </p:txBody>
      </p:sp>
      <p:sp>
        <p:nvSpPr>
          <p:cNvPr id="8" name="Subtitle 2">
            <a:extLst>
              <a:ext uri="{FF2B5EF4-FFF2-40B4-BE49-F238E27FC236}">
                <a16:creationId xmlns:a16="http://schemas.microsoft.com/office/drawing/2014/main" id="{54A5FDF0-C9B9-9A48-B272-A7C65914E905}"/>
              </a:ext>
            </a:extLst>
          </p:cNvPr>
          <p:cNvSpPr>
            <a:spLocks noGrp="1"/>
          </p:cNvSpPr>
          <p:nvPr>
            <p:ph type="subTitle" idx="1" hasCustomPrompt="1"/>
          </p:nvPr>
        </p:nvSpPr>
        <p:spPr>
          <a:xfrm>
            <a:off x="1523604" y="4118207"/>
            <a:ext cx="9141619" cy="650648"/>
          </a:xfrm>
          <a:prstGeom prst="rect">
            <a:avLst/>
          </a:prstGeom>
        </p:spPr>
        <p:txBody>
          <a:bodyPr>
            <a:normAutofit/>
          </a:bodyPr>
          <a:lstStyle>
            <a:lvl1pPr marL="0" indent="0" algn="ctr">
              <a:spcBef>
                <a:spcPts val="0"/>
              </a:spcBef>
              <a:buNone/>
              <a:defRPr lang="en-US" sz="2000" b="1" kern="1200" dirty="0">
                <a:solidFill>
                  <a:srgbClr val="354CA1"/>
                </a:solidFill>
                <a:latin typeface="+mj-lt"/>
                <a:ea typeface="+mn-ea"/>
                <a:cs typeface="Arial" panose="020B06040202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speaker name</a:t>
            </a:r>
          </a:p>
        </p:txBody>
      </p:sp>
      <p:sp>
        <p:nvSpPr>
          <p:cNvPr id="9" name="Title 1">
            <a:extLst>
              <a:ext uri="{FF2B5EF4-FFF2-40B4-BE49-F238E27FC236}">
                <a16:creationId xmlns:a16="http://schemas.microsoft.com/office/drawing/2014/main" id="{D674B67F-696A-ED41-B4C6-A75BA1923C29}"/>
              </a:ext>
            </a:extLst>
          </p:cNvPr>
          <p:cNvSpPr>
            <a:spLocks noGrp="1"/>
          </p:cNvSpPr>
          <p:nvPr>
            <p:ph type="ctrTitle" hasCustomPrompt="1"/>
          </p:nvPr>
        </p:nvSpPr>
        <p:spPr>
          <a:xfrm>
            <a:off x="1" y="1127271"/>
            <a:ext cx="12188825" cy="1605339"/>
          </a:xfrm>
        </p:spPr>
        <p:txBody>
          <a:bodyPr anchor="b">
            <a:normAutofit/>
          </a:bodyPr>
          <a:lstStyle>
            <a:lvl1pPr algn="ctr">
              <a:spcBef>
                <a:spcPts val="0"/>
              </a:spcBef>
              <a:defRPr lang="en-US" sz="3600" b="1" kern="1200" cap="none" spc="0" baseline="0" dirty="0">
                <a:solidFill>
                  <a:srgbClr val="CC0035"/>
                </a:solidFill>
                <a:latin typeface="Arial" panose="020B0604020202020204" pitchFamily="34" charset="0"/>
                <a:ea typeface="+mj-ea"/>
                <a:cs typeface="Arial" panose="020B0604020202020204" pitchFamily="34" charset="0"/>
              </a:defRPr>
            </a:lvl1pPr>
          </a:lstStyle>
          <a:p>
            <a:r>
              <a:rPr lang="en-US" dirty="0"/>
              <a:t>Click to add title/subtitle</a:t>
            </a:r>
          </a:p>
        </p:txBody>
      </p:sp>
      <p:cxnSp>
        <p:nvCxnSpPr>
          <p:cNvPr id="15" name="Straight Connector 14">
            <a:extLst>
              <a:ext uri="{FF2B5EF4-FFF2-40B4-BE49-F238E27FC236}">
                <a16:creationId xmlns:a16="http://schemas.microsoft.com/office/drawing/2014/main" id="{0684DAE3-1891-054F-8B7F-CF901DD56EFF}"/>
              </a:ext>
            </a:extLst>
          </p:cNvPr>
          <p:cNvCxnSpPr>
            <a:cxnSpLocks/>
          </p:cNvCxnSpPr>
          <p:nvPr/>
        </p:nvCxnSpPr>
        <p:spPr>
          <a:xfrm>
            <a:off x="647533" y="671267"/>
            <a:ext cx="10842866"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16835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extLst>
    <p:ext uri="{DCECCB84-F9BA-43D5-87BE-67443E8EF086}">
      <p15:sldGuideLst xmlns:p15="http://schemas.microsoft.com/office/powerpoint/2012/main">
        <p15:guide id="1" pos="6824" userDrawn="1">
          <p15:clr>
            <a:srgbClr val="FBAE40"/>
          </p15:clr>
        </p15:guide>
        <p15:guide id="2" orient="horz"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983" y="1290323"/>
            <a:ext cx="10512862" cy="4646627"/>
          </a:xfrm>
          <a:prstGeom prst="rect">
            <a:avLst/>
          </a:prstGeom>
        </p:spPr>
        <p:txBody>
          <a:bodyPr vert="horz" lIns="91440" tIns="0" rIns="91440" bIns="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a:extLst>
              <a:ext uri="{FF2B5EF4-FFF2-40B4-BE49-F238E27FC236}">
                <a16:creationId xmlns:a16="http://schemas.microsoft.com/office/drawing/2014/main" id="{1A589ED4-99A7-154B-BB72-DF40B355989E}"/>
              </a:ext>
            </a:extLst>
          </p:cNvPr>
          <p:cNvSpPr>
            <a:spLocks noGrp="1"/>
          </p:cNvSpPr>
          <p:nvPr>
            <p:ph type="title"/>
          </p:nvPr>
        </p:nvSpPr>
        <p:spPr>
          <a:xfrm>
            <a:off x="559084" y="256642"/>
            <a:ext cx="10969944" cy="411757"/>
          </a:xfrm>
          <a:prstGeom prst="rect">
            <a:avLst/>
          </a:prstGeom>
        </p:spPr>
        <p:txBody>
          <a:bodyPr vert="horz" lIns="0" tIns="0" rIns="0" bIns="0" rtlCol="0" anchor="ctr">
            <a:noAutofit/>
          </a:bodyPr>
          <a:lstStyle/>
          <a:p>
            <a:pPr marL="0" lvl="0"/>
            <a:r>
              <a:rPr lang="en-US"/>
              <a:t>Click to edit Master title style</a:t>
            </a:r>
            <a:endParaRPr lang="en-US" dirty="0"/>
          </a:p>
        </p:txBody>
      </p:sp>
      <p:cxnSp>
        <p:nvCxnSpPr>
          <p:cNvPr id="10" name="Straight Connector 9">
            <a:extLst>
              <a:ext uri="{FF2B5EF4-FFF2-40B4-BE49-F238E27FC236}">
                <a16:creationId xmlns:a16="http://schemas.microsoft.com/office/drawing/2014/main" id="{0684DAE3-1891-054F-8B7F-CF901DD56EFF}"/>
              </a:ext>
            </a:extLst>
          </p:cNvPr>
          <p:cNvCxnSpPr>
            <a:cxnSpLocks/>
          </p:cNvCxnSpPr>
          <p:nvPr/>
        </p:nvCxnSpPr>
        <p:spPr>
          <a:xfrm>
            <a:off x="559084" y="671267"/>
            <a:ext cx="10969944" cy="0"/>
          </a:xfrm>
          <a:prstGeom prst="line">
            <a:avLst/>
          </a:prstGeom>
          <a:ln w="12700">
            <a:solidFill>
              <a:srgbClr val="262626"/>
            </a:solidFill>
          </a:ln>
        </p:spPr>
        <p:style>
          <a:lnRef idx="1">
            <a:schemeClr val="dk1"/>
          </a:lnRef>
          <a:fillRef idx="0">
            <a:schemeClr val="dk1"/>
          </a:fillRef>
          <a:effectRef idx="0">
            <a:schemeClr val="dk1"/>
          </a:effectRef>
          <a:fontRef idx="minor">
            <a:schemeClr val="tx1"/>
          </a:fontRef>
        </p:style>
      </p:cxnSp>
      <p:sp>
        <p:nvSpPr>
          <p:cNvPr id="6" name="AutoShape 11"/>
          <p:cNvSpPr>
            <a:spLocks noChangeAspect="1" noChangeArrowheads="1" noTextEdit="1"/>
          </p:cNvSpPr>
          <p:nvPr/>
        </p:nvSpPr>
        <p:spPr bwMode="auto">
          <a:xfrm>
            <a:off x="10133550" y="6100770"/>
            <a:ext cx="1814039" cy="641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685800" rtl="0" eaLnBrk="0" fontAlgn="base" latinLnBrk="0" hangingPunct="0">
              <a:lnSpc>
                <a:spcPct val="100000"/>
              </a:lnSpc>
              <a:spcBef>
                <a:spcPct val="0"/>
              </a:spcBef>
              <a:spcAft>
                <a:spcPct val="0"/>
              </a:spcAft>
              <a:buClrTx/>
              <a:buSzTx/>
              <a:buFontTx/>
              <a:buNone/>
              <a:tabLst/>
              <a:defRPr/>
            </a:pPr>
            <a:endParaRPr kumimoji="0" lang="en-US" sz="1013" b="0" i="0" u="none" strike="noStrike" kern="1200" cap="none" spc="0" normalizeH="0" baseline="0" noProof="0" dirty="0">
              <a:ln>
                <a:noFill/>
              </a:ln>
              <a:solidFill>
                <a:prstClr val="black"/>
              </a:solidFill>
              <a:effectLst/>
              <a:uLnTx/>
              <a:uFillTx/>
              <a:latin typeface="Arial" panose="020B0604020202020204" pitchFamily="34" charset="0"/>
              <a:ea typeface="ＭＳ Ｐゴシック" charset="0"/>
              <a:cs typeface="+mn-cs"/>
            </a:endParaRPr>
          </a:p>
        </p:txBody>
      </p:sp>
      <p:grpSp>
        <p:nvGrpSpPr>
          <p:cNvPr id="12" name="Group 4"/>
          <p:cNvGrpSpPr>
            <a:grpSpLocks noChangeAspect="1"/>
          </p:cNvGrpSpPr>
          <p:nvPr userDrawn="1"/>
        </p:nvGrpSpPr>
        <p:grpSpPr bwMode="gray">
          <a:xfrm>
            <a:off x="11460796" y="6126956"/>
            <a:ext cx="544758" cy="548640"/>
            <a:chOff x="4703" y="3389"/>
            <a:chExt cx="437" cy="440"/>
          </a:xfrm>
        </p:grpSpPr>
        <p:sp>
          <p:nvSpPr>
            <p:cNvPr id="13" name="Freeform 12"/>
            <p:cNvSpPr>
              <a:spLocks/>
            </p:cNvSpPr>
            <p:nvPr userDrawn="1"/>
          </p:nvSpPr>
          <p:spPr bwMode="gray">
            <a:xfrm>
              <a:off x="4703" y="3389"/>
              <a:ext cx="437" cy="440"/>
            </a:xfrm>
            <a:custGeom>
              <a:avLst/>
              <a:gdLst>
                <a:gd name="T0" fmla="*/ 115 w 231"/>
                <a:gd name="T1" fmla="*/ 231 h 231"/>
                <a:gd name="T2" fmla="*/ 0 w 231"/>
                <a:gd name="T3" fmla="*/ 115 h 231"/>
                <a:gd name="T4" fmla="*/ 115 w 231"/>
                <a:gd name="T5" fmla="*/ 0 h 231"/>
                <a:gd name="T6" fmla="*/ 231 w 231"/>
                <a:gd name="T7" fmla="*/ 115 h 231"/>
                <a:gd name="T8" fmla="*/ 115 w 231"/>
                <a:gd name="T9" fmla="*/ 231 h 231"/>
                <a:gd name="T10" fmla="*/ 115 w 231"/>
                <a:gd name="T11" fmla="*/ 231 h 231"/>
              </a:gdLst>
              <a:ahLst/>
              <a:cxnLst>
                <a:cxn ang="0">
                  <a:pos x="T0" y="T1"/>
                </a:cxn>
                <a:cxn ang="0">
                  <a:pos x="T2" y="T3"/>
                </a:cxn>
                <a:cxn ang="0">
                  <a:pos x="T4" y="T5"/>
                </a:cxn>
                <a:cxn ang="0">
                  <a:pos x="T6" y="T7"/>
                </a:cxn>
                <a:cxn ang="0">
                  <a:pos x="T8" y="T9"/>
                </a:cxn>
                <a:cxn ang="0">
                  <a:pos x="T10" y="T11"/>
                </a:cxn>
              </a:cxnLst>
              <a:rect l="0" t="0" r="r" b="b"/>
              <a:pathLst>
                <a:path w="231" h="231">
                  <a:moveTo>
                    <a:pt x="115" y="231"/>
                  </a:moveTo>
                  <a:cubicBezTo>
                    <a:pt x="52" y="231"/>
                    <a:pt x="0" y="179"/>
                    <a:pt x="0" y="115"/>
                  </a:cubicBezTo>
                  <a:cubicBezTo>
                    <a:pt x="0" y="51"/>
                    <a:pt x="52" y="0"/>
                    <a:pt x="115" y="0"/>
                  </a:cubicBezTo>
                  <a:cubicBezTo>
                    <a:pt x="179" y="0"/>
                    <a:pt x="231" y="51"/>
                    <a:pt x="231" y="115"/>
                  </a:cubicBezTo>
                  <a:cubicBezTo>
                    <a:pt x="231" y="179"/>
                    <a:pt x="179" y="231"/>
                    <a:pt x="115" y="231"/>
                  </a:cubicBezTo>
                  <a:cubicBezTo>
                    <a:pt x="115" y="231"/>
                    <a:pt x="115" y="231"/>
                    <a:pt x="115" y="231"/>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3"/>
            <p:cNvSpPr>
              <a:spLocks noEditPoints="1"/>
            </p:cNvSpPr>
            <p:nvPr userDrawn="1"/>
          </p:nvSpPr>
          <p:spPr bwMode="gray">
            <a:xfrm>
              <a:off x="4711" y="3397"/>
              <a:ext cx="422" cy="424"/>
            </a:xfrm>
            <a:custGeom>
              <a:avLst/>
              <a:gdLst>
                <a:gd name="T0" fmla="*/ 111 w 223"/>
                <a:gd name="T1" fmla="*/ 223 h 223"/>
                <a:gd name="T2" fmla="*/ 0 w 223"/>
                <a:gd name="T3" fmla="*/ 111 h 223"/>
                <a:gd name="T4" fmla="*/ 111 w 223"/>
                <a:gd name="T5" fmla="*/ 0 h 223"/>
                <a:gd name="T6" fmla="*/ 223 w 223"/>
                <a:gd name="T7" fmla="*/ 111 h 223"/>
                <a:gd name="T8" fmla="*/ 111 w 223"/>
                <a:gd name="T9" fmla="*/ 223 h 223"/>
                <a:gd name="T10" fmla="*/ 111 w 223"/>
                <a:gd name="T11" fmla="*/ 5 h 223"/>
                <a:gd name="T12" fmla="*/ 5 w 223"/>
                <a:gd name="T13" fmla="*/ 111 h 223"/>
                <a:gd name="T14" fmla="*/ 111 w 223"/>
                <a:gd name="T15" fmla="*/ 218 h 223"/>
                <a:gd name="T16" fmla="*/ 218 w 223"/>
                <a:gd name="T17" fmla="*/ 111 h 223"/>
                <a:gd name="T18" fmla="*/ 111 w 223"/>
                <a:gd name="T19" fmla="*/ 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3">
                  <a:moveTo>
                    <a:pt x="111" y="223"/>
                  </a:moveTo>
                  <a:cubicBezTo>
                    <a:pt x="50" y="223"/>
                    <a:pt x="0" y="173"/>
                    <a:pt x="0" y="111"/>
                  </a:cubicBezTo>
                  <a:cubicBezTo>
                    <a:pt x="0" y="50"/>
                    <a:pt x="50" y="0"/>
                    <a:pt x="111" y="0"/>
                  </a:cubicBezTo>
                  <a:cubicBezTo>
                    <a:pt x="173" y="0"/>
                    <a:pt x="223" y="50"/>
                    <a:pt x="223" y="111"/>
                  </a:cubicBezTo>
                  <a:cubicBezTo>
                    <a:pt x="223" y="173"/>
                    <a:pt x="173" y="223"/>
                    <a:pt x="111" y="223"/>
                  </a:cubicBezTo>
                  <a:close/>
                  <a:moveTo>
                    <a:pt x="111" y="5"/>
                  </a:moveTo>
                  <a:cubicBezTo>
                    <a:pt x="53" y="5"/>
                    <a:pt x="5" y="52"/>
                    <a:pt x="5" y="111"/>
                  </a:cubicBezTo>
                  <a:cubicBezTo>
                    <a:pt x="5" y="170"/>
                    <a:pt x="53" y="218"/>
                    <a:pt x="111" y="218"/>
                  </a:cubicBezTo>
                  <a:cubicBezTo>
                    <a:pt x="170" y="218"/>
                    <a:pt x="218" y="170"/>
                    <a:pt x="218" y="111"/>
                  </a:cubicBezTo>
                  <a:cubicBezTo>
                    <a:pt x="218" y="52"/>
                    <a:pt x="170" y="5"/>
                    <a:pt x="11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4"/>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5"/>
            <p:cNvSpPr>
              <a:spLocks/>
            </p:cNvSpPr>
            <p:nvPr userDrawn="1"/>
          </p:nvSpPr>
          <p:spPr bwMode="gray">
            <a:xfrm>
              <a:off x="4822" y="3577"/>
              <a:ext cx="199" cy="122"/>
            </a:xfrm>
            <a:custGeom>
              <a:avLst/>
              <a:gdLst>
                <a:gd name="T0" fmla="*/ 0 w 199"/>
                <a:gd name="T1" fmla="*/ 0 h 122"/>
                <a:gd name="T2" fmla="*/ 0 w 199"/>
                <a:gd name="T3" fmla="*/ 122 h 122"/>
                <a:gd name="T4" fmla="*/ 199 w 199"/>
                <a:gd name="T5" fmla="*/ 122 h 122"/>
                <a:gd name="T6" fmla="*/ 199 w 199"/>
                <a:gd name="T7" fmla="*/ 0 h 122"/>
                <a:gd name="T8" fmla="*/ 0 w 199"/>
                <a:gd name="T9" fmla="*/ 0 h 122"/>
                <a:gd name="T10" fmla="*/ 0 w 199"/>
                <a:gd name="T11" fmla="*/ 0 h 122"/>
              </a:gdLst>
              <a:ahLst/>
              <a:cxnLst>
                <a:cxn ang="0">
                  <a:pos x="T0" y="T1"/>
                </a:cxn>
                <a:cxn ang="0">
                  <a:pos x="T2" y="T3"/>
                </a:cxn>
                <a:cxn ang="0">
                  <a:pos x="T4" y="T5"/>
                </a:cxn>
                <a:cxn ang="0">
                  <a:pos x="T6" y="T7"/>
                </a:cxn>
                <a:cxn ang="0">
                  <a:pos x="T8" y="T9"/>
                </a:cxn>
                <a:cxn ang="0">
                  <a:pos x="T10" y="T11"/>
                </a:cxn>
              </a:cxnLst>
              <a:rect l="0" t="0" r="r" b="b"/>
              <a:pathLst>
                <a:path w="199" h="122">
                  <a:moveTo>
                    <a:pt x="0" y="0"/>
                  </a:moveTo>
                  <a:lnTo>
                    <a:pt x="0" y="122"/>
                  </a:lnTo>
                  <a:lnTo>
                    <a:pt x="199" y="122"/>
                  </a:lnTo>
                  <a:lnTo>
                    <a:pt x="199"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6"/>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7"/>
            <p:cNvSpPr>
              <a:spLocks/>
            </p:cNvSpPr>
            <p:nvPr userDrawn="1"/>
          </p:nvSpPr>
          <p:spPr bwMode="gray">
            <a:xfrm>
              <a:off x="4830" y="3581"/>
              <a:ext cx="17" cy="116"/>
            </a:xfrm>
            <a:custGeom>
              <a:avLst/>
              <a:gdLst>
                <a:gd name="T0" fmla="*/ 17 w 17"/>
                <a:gd name="T1" fmla="*/ 116 h 116"/>
                <a:gd name="T2" fmla="*/ 17 w 17"/>
                <a:gd name="T3" fmla="*/ 0 h 116"/>
                <a:gd name="T4" fmla="*/ 0 w 17"/>
                <a:gd name="T5" fmla="*/ 0 h 116"/>
                <a:gd name="T6" fmla="*/ 0 w 17"/>
                <a:gd name="T7" fmla="*/ 116 h 116"/>
                <a:gd name="T8" fmla="*/ 17 w 17"/>
                <a:gd name="T9" fmla="*/ 116 h 116"/>
                <a:gd name="T10" fmla="*/ 17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17" y="116"/>
                  </a:moveTo>
                  <a:lnTo>
                    <a:pt x="17" y="0"/>
                  </a:lnTo>
                  <a:lnTo>
                    <a:pt x="0" y="0"/>
                  </a:lnTo>
                  <a:lnTo>
                    <a:pt x="0" y="116"/>
                  </a:lnTo>
                  <a:lnTo>
                    <a:pt x="17" y="116"/>
                  </a:lnTo>
                  <a:lnTo>
                    <a:pt x="1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8"/>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9"/>
            <p:cNvSpPr>
              <a:spLocks/>
            </p:cNvSpPr>
            <p:nvPr userDrawn="1"/>
          </p:nvSpPr>
          <p:spPr bwMode="gray">
            <a:xfrm>
              <a:off x="48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20"/>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21"/>
            <p:cNvSpPr>
              <a:spLocks/>
            </p:cNvSpPr>
            <p:nvPr userDrawn="1"/>
          </p:nvSpPr>
          <p:spPr bwMode="gray">
            <a:xfrm>
              <a:off x="48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22"/>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userDrawn="1"/>
          </p:nvSpPr>
          <p:spPr bwMode="gray">
            <a:xfrm>
              <a:off x="4930"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userDrawn="1"/>
          </p:nvSpPr>
          <p:spPr bwMode="gray">
            <a:xfrm>
              <a:off x="4962" y="3581"/>
              <a:ext cx="19" cy="116"/>
            </a:xfrm>
            <a:custGeom>
              <a:avLst/>
              <a:gdLst>
                <a:gd name="T0" fmla="*/ 0 w 19"/>
                <a:gd name="T1" fmla="*/ 116 h 116"/>
                <a:gd name="T2" fmla="*/ 0 w 19"/>
                <a:gd name="T3" fmla="*/ 0 h 116"/>
                <a:gd name="T4" fmla="*/ 19 w 19"/>
                <a:gd name="T5" fmla="*/ 0 h 116"/>
                <a:gd name="T6" fmla="*/ 19 w 19"/>
                <a:gd name="T7" fmla="*/ 116 h 116"/>
                <a:gd name="T8" fmla="*/ 0 w 19"/>
                <a:gd name="T9" fmla="*/ 116 h 116"/>
                <a:gd name="T10" fmla="*/ 0 w 19"/>
                <a:gd name="T11" fmla="*/ 116 h 116"/>
              </a:gdLst>
              <a:ahLst/>
              <a:cxnLst>
                <a:cxn ang="0">
                  <a:pos x="T0" y="T1"/>
                </a:cxn>
                <a:cxn ang="0">
                  <a:pos x="T2" y="T3"/>
                </a:cxn>
                <a:cxn ang="0">
                  <a:pos x="T4" y="T5"/>
                </a:cxn>
                <a:cxn ang="0">
                  <a:pos x="T6" y="T7"/>
                </a:cxn>
                <a:cxn ang="0">
                  <a:pos x="T8" y="T9"/>
                </a:cxn>
                <a:cxn ang="0">
                  <a:pos x="T10" y="T11"/>
                </a:cxn>
              </a:cxnLst>
              <a:rect l="0" t="0" r="r" b="b"/>
              <a:pathLst>
                <a:path w="19" h="116">
                  <a:moveTo>
                    <a:pt x="0" y="116"/>
                  </a:moveTo>
                  <a:lnTo>
                    <a:pt x="0" y="0"/>
                  </a:lnTo>
                  <a:lnTo>
                    <a:pt x="19" y="0"/>
                  </a:lnTo>
                  <a:lnTo>
                    <a:pt x="19"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userDrawn="1"/>
          </p:nvSpPr>
          <p:spPr bwMode="gray">
            <a:xfrm>
              <a:off x="4996" y="3581"/>
              <a:ext cx="17" cy="116"/>
            </a:xfrm>
            <a:custGeom>
              <a:avLst/>
              <a:gdLst>
                <a:gd name="T0" fmla="*/ 0 w 17"/>
                <a:gd name="T1" fmla="*/ 116 h 116"/>
                <a:gd name="T2" fmla="*/ 0 w 17"/>
                <a:gd name="T3" fmla="*/ 0 h 116"/>
                <a:gd name="T4" fmla="*/ 17 w 17"/>
                <a:gd name="T5" fmla="*/ 0 h 116"/>
                <a:gd name="T6" fmla="*/ 17 w 17"/>
                <a:gd name="T7" fmla="*/ 116 h 116"/>
                <a:gd name="T8" fmla="*/ 0 w 17"/>
                <a:gd name="T9" fmla="*/ 116 h 116"/>
                <a:gd name="T10" fmla="*/ 0 w 17"/>
                <a:gd name="T11" fmla="*/ 116 h 116"/>
              </a:gdLst>
              <a:ahLst/>
              <a:cxnLst>
                <a:cxn ang="0">
                  <a:pos x="T0" y="T1"/>
                </a:cxn>
                <a:cxn ang="0">
                  <a:pos x="T2" y="T3"/>
                </a:cxn>
                <a:cxn ang="0">
                  <a:pos x="T4" y="T5"/>
                </a:cxn>
                <a:cxn ang="0">
                  <a:pos x="T6" y="T7"/>
                </a:cxn>
                <a:cxn ang="0">
                  <a:pos x="T8" y="T9"/>
                </a:cxn>
                <a:cxn ang="0">
                  <a:pos x="T10" y="T11"/>
                </a:cxn>
              </a:cxnLst>
              <a:rect l="0" t="0" r="r" b="b"/>
              <a:pathLst>
                <a:path w="17" h="116">
                  <a:moveTo>
                    <a:pt x="0" y="116"/>
                  </a:moveTo>
                  <a:lnTo>
                    <a:pt x="0" y="0"/>
                  </a:lnTo>
                  <a:lnTo>
                    <a:pt x="17" y="0"/>
                  </a:lnTo>
                  <a:lnTo>
                    <a:pt x="17" y="116"/>
                  </a:lnTo>
                  <a:lnTo>
                    <a:pt x="0" y="116"/>
                  </a:lnTo>
                  <a:lnTo>
                    <a:pt x="0"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userDrawn="1"/>
          </p:nvSpPr>
          <p:spPr bwMode="gray">
            <a:xfrm>
              <a:off x="4824" y="3513"/>
              <a:ext cx="195" cy="61"/>
            </a:xfrm>
            <a:custGeom>
              <a:avLst/>
              <a:gdLst>
                <a:gd name="T0" fmla="*/ 0 w 195"/>
                <a:gd name="T1" fmla="*/ 61 h 61"/>
                <a:gd name="T2" fmla="*/ 0 w 195"/>
                <a:gd name="T3" fmla="*/ 0 h 61"/>
                <a:gd name="T4" fmla="*/ 195 w 195"/>
                <a:gd name="T5" fmla="*/ 0 h 61"/>
                <a:gd name="T6" fmla="*/ 195 w 195"/>
                <a:gd name="T7" fmla="*/ 61 h 61"/>
                <a:gd name="T8" fmla="*/ 0 w 195"/>
                <a:gd name="T9" fmla="*/ 61 h 61"/>
                <a:gd name="T10" fmla="*/ 0 w 195"/>
                <a:gd name="T11" fmla="*/ 61 h 61"/>
              </a:gdLst>
              <a:ahLst/>
              <a:cxnLst>
                <a:cxn ang="0">
                  <a:pos x="T0" y="T1"/>
                </a:cxn>
                <a:cxn ang="0">
                  <a:pos x="T2" y="T3"/>
                </a:cxn>
                <a:cxn ang="0">
                  <a:pos x="T4" y="T5"/>
                </a:cxn>
                <a:cxn ang="0">
                  <a:pos x="T6" y="T7"/>
                </a:cxn>
                <a:cxn ang="0">
                  <a:pos x="T8" y="T9"/>
                </a:cxn>
                <a:cxn ang="0">
                  <a:pos x="T10" y="T11"/>
                </a:cxn>
              </a:cxnLst>
              <a:rect l="0" t="0" r="r" b="b"/>
              <a:pathLst>
                <a:path w="195" h="61">
                  <a:moveTo>
                    <a:pt x="0" y="61"/>
                  </a:moveTo>
                  <a:lnTo>
                    <a:pt x="0" y="0"/>
                  </a:lnTo>
                  <a:lnTo>
                    <a:pt x="195" y="0"/>
                  </a:lnTo>
                  <a:lnTo>
                    <a:pt x="195" y="61"/>
                  </a:lnTo>
                  <a:lnTo>
                    <a:pt x="0" y="61"/>
                  </a:lnTo>
                  <a:lnTo>
                    <a:pt x="0"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noEditPoints="1"/>
            </p:cNvSpPr>
            <p:nvPr userDrawn="1"/>
          </p:nvSpPr>
          <p:spPr bwMode="gray">
            <a:xfrm>
              <a:off x="4822" y="3511"/>
              <a:ext cx="199" cy="66"/>
            </a:xfrm>
            <a:custGeom>
              <a:avLst/>
              <a:gdLst>
                <a:gd name="T0" fmla="*/ 199 w 199"/>
                <a:gd name="T1" fmla="*/ 66 h 66"/>
                <a:gd name="T2" fmla="*/ 0 w 199"/>
                <a:gd name="T3" fmla="*/ 66 h 66"/>
                <a:gd name="T4" fmla="*/ 0 w 199"/>
                <a:gd name="T5" fmla="*/ 0 h 66"/>
                <a:gd name="T6" fmla="*/ 199 w 199"/>
                <a:gd name="T7" fmla="*/ 0 h 66"/>
                <a:gd name="T8" fmla="*/ 199 w 199"/>
                <a:gd name="T9" fmla="*/ 66 h 66"/>
                <a:gd name="T10" fmla="*/ 199 w 199"/>
                <a:gd name="T11" fmla="*/ 66 h 66"/>
                <a:gd name="T12" fmla="*/ 6 w 199"/>
                <a:gd name="T13" fmla="*/ 59 h 66"/>
                <a:gd name="T14" fmla="*/ 193 w 199"/>
                <a:gd name="T15" fmla="*/ 59 h 66"/>
                <a:gd name="T16" fmla="*/ 193 w 199"/>
                <a:gd name="T17" fmla="*/ 6 h 66"/>
                <a:gd name="T18" fmla="*/ 6 w 199"/>
                <a:gd name="T19" fmla="*/ 6 h 66"/>
                <a:gd name="T20" fmla="*/ 6 w 199"/>
                <a:gd name="T21" fmla="*/ 59 h 66"/>
                <a:gd name="T22" fmla="*/ 6 w 199"/>
                <a:gd name="T2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66">
                  <a:moveTo>
                    <a:pt x="199" y="66"/>
                  </a:moveTo>
                  <a:lnTo>
                    <a:pt x="0" y="66"/>
                  </a:lnTo>
                  <a:lnTo>
                    <a:pt x="0" y="0"/>
                  </a:lnTo>
                  <a:lnTo>
                    <a:pt x="199" y="0"/>
                  </a:lnTo>
                  <a:lnTo>
                    <a:pt x="199" y="66"/>
                  </a:lnTo>
                  <a:lnTo>
                    <a:pt x="199" y="66"/>
                  </a:lnTo>
                  <a:close/>
                  <a:moveTo>
                    <a:pt x="6" y="59"/>
                  </a:moveTo>
                  <a:lnTo>
                    <a:pt x="193" y="59"/>
                  </a:lnTo>
                  <a:lnTo>
                    <a:pt x="193" y="6"/>
                  </a:lnTo>
                  <a:lnTo>
                    <a:pt x="6" y="6"/>
                  </a:lnTo>
                  <a:lnTo>
                    <a:pt x="6" y="59"/>
                  </a:lnTo>
                  <a:lnTo>
                    <a:pt x="6"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32"/>
            <p:cNvSpPr>
              <a:spLocks/>
            </p:cNvSpPr>
            <p:nvPr userDrawn="1"/>
          </p:nvSpPr>
          <p:spPr bwMode="gray">
            <a:xfrm>
              <a:off x="4817" y="3518"/>
              <a:ext cx="210" cy="58"/>
            </a:xfrm>
            <a:custGeom>
              <a:avLst/>
              <a:gdLst>
                <a:gd name="T0" fmla="*/ 104 w 210"/>
                <a:gd name="T1" fmla="*/ 58 h 58"/>
                <a:gd name="T2" fmla="*/ 210 w 210"/>
                <a:gd name="T3" fmla="*/ 58 h 58"/>
                <a:gd name="T4" fmla="*/ 210 w 210"/>
                <a:gd name="T5" fmla="*/ 50 h 58"/>
                <a:gd name="T6" fmla="*/ 104 w 210"/>
                <a:gd name="T7" fmla="*/ 0 h 58"/>
                <a:gd name="T8" fmla="*/ 0 w 210"/>
                <a:gd name="T9" fmla="*/ 50 h 58"/>
                <a:gd name="T10" fmla="*/ 0 w 210"/>
                <a:gd name="T11" fmla="*/ 58 h 58"/>
                <a:gd name="T12" fmla="*/ 104 w 210"/>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210" h="58">
                  <a:moveTo>
                    <a:pt x="104" y="58"/>
                  </a:moveTo>
                  <a:lnTo>
                    <a:pt x="210" y="58"/>
                  </a:lnTo>
                  <a:lnTo>
                    <a:pt x="210" y="50"/>
                  </a:lnTo>
                  <a:lnTo>
                    <a:pt x="104" y="0"/>
                  </a:lnTo>
                  <a:lnTo>
                    <a:pt x="0" y="50"/>
                  </a:lnTo>
                  <a:lnTo>
                    <a:pt x="0" y="58"/>
                  </a:lnTo>
                  <a:lnTo>
                    <a:pt x="10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3"/>
            <p:cNvSpPr>
              <a:spLocks noEditPoints="1"/>
            </p:cNvSpPr>
            <p:nvPr userDrawn="1"/>
          </p:nvSpPr>
          <p:spPr bwMode="gray">
            <a:xfrm>
              <a:off x="4809" y="3509"/>
              <a:ext cx="225" cy="76"/>
            </a:xfrm>
            <a:custGeom>
              <a:avLst/>
              <a:gdLst>
                <a:gd name="T0" fmla="*/ 225 w 225"/>
                <a:gd name="T1" fmla="*/ 76 h 76"/>
                <a:gd name="T2" fmla="*/ 0 w 225"/>
                <a:gd name="T3" fmla="*/ 76 h 76"/>
                <a:gd name="T4" fmla="*/ 0 w 225"/>
                <a:gd name="T5" fmla="*/ 53 h 76"/>
                <a:gd name="T6" fmla="*/ 112 w 225"/>
                <a:gd name="T7" fmla="*/ 0 h 76"/>
                <a:gd name="T8" fmla="*/ 225 w 225"/>
                <a:gd name="T9" fmla="*/ 53 h 76"/>
                <a:gd name="T10" fmla="*/ 225 w 225"/>
                <a:gd name="T11" fmla="*/ 76 h 76"/>
                <a:gd name="T12" fmla="*/ 225 w 225"/>
                <a:gd name="T13" fmla="*/ 76 h 76"/>
                <a:gd name="T14" fmla="*/ 28 w 225"/>
                <a:gd name="T15" fmla="*/ 59 h 76"/>
                <a:gd name="T16" fmla="*/ 197 w 225"/>
                <a:gd name="T17" fmla="*/ 59 h 76"/>
                <a:gd name="T18" fmla="*/ 112 w 225"/>
                <a:gd name="T19" fmla="*/ 19 h 76"/>
                <a:gd name="T20" fmla="*/ 28 w 225"/>
                <a:gd name="T21" fmla="*/ 59 h 76"/>
                <a:gd name="T22" fmla="*/ 28 w 225"/>
                <a:gd name="T23" fmla="*/ 5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76">
                  <a:moveTo>
                    <a:pt x="225" y="76"/>
                  </a:moveTo>
                  <a:lnTo>
                    <a:pt x="0" y="76"/>
                  </a:lnTo>
                  <a:lnTo>
                    <a:pt x="0" y="53"/>
                  </a:lnTo>
                  <a:lnTo>
                    <a:pt x="112" y="0"/>
                  </a:lnTo>
                  <a:lnTo>
                    <a:pt x="225" y="53"/>
                  </a:lnTo>
                  <a:lnTo>
                    <a:pt x="225" y="76"/>
                  </a:lnTo>
                  <a:lnTo>
                    <a:pt x="225" y="76"/>
                  </a:lnTo>
                  <a:close/>
                  <a:moveTo>
                    <a:pt x="28" y="59"/>
                  </a:moveTo>
                  <a:lnTo>
                    <a:pt x="197" y="59"/>
                  </a:lnTo>
                  <a:lnTo>
                    <a:pt x="112" y="19"/>
                  </a:lnTo>
                  <a:lnTo>
                    <a:pt x="28" y="59"/>
                  </a:lnTo>
                  <a:lnTo>
                    <a:pt x="28"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4"/>
            <p:cNvSpPr>
              <a:spLocks noEditPoints="1"/>
            </p:cNvSpPr>
            <p:nvPr userDrawn="1"/>
          </p:nvSpPr>
          <p:spPr bwMode="gray">
            <a:xfrm>
              <a:off x="4815" y="3517"/>
              <a:ext cx="214" cy="62"/>
            </a:xfrm>
            <a:custGeom>
              <a:avLst/>
              <a:gdLst>
                <a:gd name="T0" fmla="*/ 214 w 214"/>
                <a:gd name="T1" fmla="*/ 62 h 62"/>
                <a:gd name="T2" fmla="*/ 0 w 214"/>
                <a:gd name="T3" fmla="*/ 62 h 62"/>
                <a:gd name="T4" fmla="*/ 0 w 214"/>
                <a:gd name="T5" fmla="*/ 49 h 62"/>
                <a:gd name="T6" fmla="*/ 106 w 214"/>
                <a:gd name="T7" fmla="*/ 0 h 62"/>
                <a:gd name="T8" fmla="*/ 214 w 214"/>
                <a:gd name="T9" fmla="*/ 49 h 62"/>
                <a:gd name="T10" fmla="*/ 214 w 214"/>
                <a:gd name="T11" fmla="*/ 62 h 62"/>
                <a:gd name="T12" fmla="*/ 214 w 214"/>
                <a:gd name="T13" fmla="*/ 62 h 62"/>
                <a:gd name="T14" fmla="*/ 5 w 214"/>
                <a:gd name="T15" fmla="*/ 57 h 62"/>
                <a:gd name="T16" fmla="*/ 208 w 214"/>
                <a:gd name="T17" fmla="*/ 57 h 62"/>
                <a:gd name="T18" fmla="*/ 208 w 214"/>
                <a:gd name="T19" fmla="*/ 53 h 62"/>
                <a:gd name="T20" fmla="*/ 106 w 214"/>
                <a:gd name="T21" fmla="*/ 5 h 62"/>
                <a:gd name="T22" fmla="*/ 5 w 214"/>
                <a:gd name="T23" fmla="*/ 53 h 62"/>
                <a:gd name="T24" fmla="*/ 5 w 214"/>
                <a:gd name="T25" fmla="*/ 57 h 62"/>
                <a:gd name="T26" fmla="*/ 5 w 214"/>
                <a:gd name="T27"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62">
                  <a:moveTo>
                    <a:pt x="214" y="62"/>
                  </a:moveTo>
                  <a:lnTo>
                    <a:pt x="0" y="62"/>
                  </a:lnTo>
                  <a:lnTo>
                    <a:pt x="0" y="49"/>
                  </a:lnTo>
                  <a:lnTo>
                    <a:pt x="106" y="0"/>
                  </a:lnTo>
                  <a:lnTo>
                    <a:pt x="214" y="49"/>
                  </a:lnTo>
                  <a:lnTo>
                    <a:pt x="214" y="62"/>
                  </a:lnTo>
                  <a:lnTo>
                    <a:pt x="214" y="62"/>
                  </a:lnTo>
                  <a:close/>
                  <a:moveTo>
                    <a:pt x="5" y="57"/>
                  </a:moveTo>
                  <a:lnTo>
                    <a:pt x="208" y="57"/>
                  </a:lnTo>
                  <a:lnTo>
                    <a:pt x="208" y="53"/>
                  </a:lnTo>
                  <a:lnTo>
                    <a:pt x="106" y="5"/>
                  </a:lnTo>
                  <a:lnTo>
                    <a:pt x="5" y="53"/>
                  </a:lnTo>
                  <a:lnTo>
                    <a:pt x="5" y="57"/>
                  </a:lnTo>
                  <a:lnTo>
                    <a:pt x="5" y="57"/>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5"/>
            <p:cNvSpPr>
              <a:spLocks/>
            </p:cNvSpPr>
            <p:nvPr userDrawn="1"/>
          </p:nvSpPr>
          <p:spPr bwMode="gray">
            <a:xfrm>
              <a:off x="4832" y="3448"/>
              <a:ext cx="179" cy="65"/>
            </a:xfrm>
            <a:custGeom>
              <a:avLst/>
              <a:gdLst>
                <a:gd name="T0" fmla="*/ 48 w 95"/>
                <a:gd name="T1" fmla="*/ 0 h 34"/>
                <a:gd name="T2" fmla="*/ 0 w 95"/>
                <a:gd name="T3" fmla="*/ 34 h 34"/>
                <a:gd name="T4" fmla="*/ 95 w 95"/>
                <a:gd name="T5" fmla="*/ 34 h 34"/>
                <a:gd name="T6" fmla="*/ 48 w 95"/>
                <a:gd name="T7" fmla="*/ 0 h 34"/>
                <a:gd name="T8" fmla="*/ 48 w 95"/>
                <a:gd name="T9" fmla="*/ 0 h 34"/>
              </a:gdLst>
              <a:ahLst/>
              <a:cxnLst>
                <a:cxn ang="0">
                  <a:pos x="T0" y="T1"/>
                </a:cxn>
                <a:cxn ang="0">
                  <a:pos x="T2" y="T3"/>
                </a:cxn>
                <a:cxn ang="0">
                  <a:pos x="T4" y="T5"/>
                </a:cxn>
                <a:cxn ang="0">
                  <a:pos x="T6" y="T7"/>
                </a:cxn>
                <a:cxn ang="0">
                  <a:pos x="T8" y="T9"/>
                </a:cxn>
              </a:cxnLst>
              <a:rect l="0" t="0" r="r" b="b"/>
              <a:pathLst>
                <a:path w="95" h="34">
                  <a:moveTo>
                    <a:pt x="48" y="0"/>
                  </a:moveTo>
                  <a:cubicBezTo>
                    <a:pt x="25" y="0"/>
                    <a:pt x="7" y="14"/>
                    <a:pt x="0" y="34"/>
                  </a:cubicBezTo>
                  <a:cubicBezTo>
                    <a:pt x="95" y="34"/>
                    <a:pt x="95" y="34"/>
                    <a:pt x="95" y="34"/>
                  </a:cubicBezTo>
                  <a:cubicBezTo>
                    <a:pt x="88" y="14"/>
                    <a:pt x="70" y="0"/>
                    <a:pt x="48" y="0"/>
                  </a:cubicBezTo>
                  <a:cubicBezTo>
                    <a:pt x="48" y="0"/>
                    <a:pt x="48" y="0"/>
                    <a:pt x="48" y="0"/>
                  </a:cubicBezTo>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36"/>
            <p:cNvSpPr>
              <a:spLocks noEditPoints="1"/>
            </p:cNvSpPr>
            <p:nvPr userDrawn="1"/>
          </p:nvSpPr>
          <p:spPr bwMode="gray">
            <a:xfrm>
              <a:off x="4828" y="3444"/>
              <a:ext cx="187" cy="73"/>
            </a:xfrm>
            <a:custGeom>
              <a:avLst/>
              <a:gdLst>
                <a:gd name="T0" fmla="*/ 99 w 99"/>
                <a:gd name="T1" fmla="*/ 38 h 38"/>
                <a:gd name="T2" fmla="*/ 0 w 99"/>
                <a:gd name="T3" fmla="*/ 38 h 38"/>
                <a:gd name="T4" fmla="*/ 0 w 99"/>
                <a:gd name="T5" fmla="*/ 36 h 38"/>
                <a:gd name="T6" fmla="*/ 50 w 99"/>
                <a:gd name="T7" fmla="*/ 0 h 38"/>
                <a:gd name="T8" fmla="*/ 99 w 99"/>
                <a:gd name="T9" fmla="*/ 36 h 38"/>
                <a:gd name="T10" fmla="*/ 99 w 99"/>
                <a:gd name="T11" fmla="*/ 38 h 38"/>
                <a:gd name="T12" fmla="*/ 4 w 99"/>
                <a:gd name="T13" fmla="*/ 35 h 38"/>
                <a:gd name="T14" fmla="*/ 95 w 99"/>
                <a:gd name="T15" fmla="*/ 35 h 38"/>
                <a:gd name="T16" fmla="*/ 50 w 99"/>
                <a:gd name="T17" fmla="*/ 4 h 38"/>
                <a:gd name="T18" fmla="*/ 4 w 99"/>
                <a:gd name="T19"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8">
                  <a:moveTo>
                    <a:pt x="99" y="38"/>
                  </a:moveTo>
                  <a:cubicBezTo>
                    <a:pt x="0" y="38"/>
                    <a:pt x="0" y="38"/>
                    <a:pt x="0" y="38"/>
                  </a:cubicBezTo>
                  <a:cubicBezTo>
                    <a:pt x="0" y="36"/>
                    <a:pt x="0" y="36"/>
                    <a:pt x="0" y="36"/>
                  </a:cubicBezTo>
                  <a:cubicBezTo>
                    <a:pt x="7" y="14"/>
                    <a:pt x="27" y="0"/>
                    <a:pt x="50" y="0"/>
                  </a:cubicBezTo>
                  <a:cubicBezTo>
                    <a:pt x="72" y="0"/>
                    <a:pt x="92" y="14"/>
                    <a:pt x="99" y="36"/>
                  </a:cubicBezTo>
                  <a:cubicBezTo>
                    <a:pt x="99" y="38"/>
                    <a:pt x="99" y="38"/>
                    <a:pt x="99" y="38"/>
                  </a:cubicBezTo>
                  <a:close/>
                  <a:moveTo>
                    <a:pt x="4" y="35"/>
                  </a:moveTo>
                  <a:cubicBezTo>
                    <a:pt x="95" y="35"/>
                    <a:pt x="95" y="35"/>
                    <a:pt x="95" y="35"/>
                  </a:cubicBezTo>
                  <a:cubicBezTo>
                    <a:pt x="87" y="16"/>
                    <a:pt x="70" y="4"/>
                    <a:pt x="50" y="4"/>
                  </a:cubicBezTo>
                  <a:cubicBezTo>
                    <a:pt x="29" y="4"/>
                    <a:pt x="12" y="16"/>
                    <a:pt x="4"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7"/>
            <p:cNvSpPr>
              <a:spLocks/>
            </p:cNvSpPr>
            <p:nvPr userDrawn="1"/>
          </p:nvSpPr>
          <p:spPr bwMode="gray">
            <a:xfrm>
              <a:off x="4898" y="3429"/>
              <a:ext cx="47" cy="21"/>
            </a:xfrm>
            <a:custGeom>
              <a:avLst/>
              <a:gdLst>
                <a:gd name="T0" fmla="*/ 47 w 47"/>
                <a:gd name="T1" fmla="*/ 21 h 21"/>
                <a:gd name="T2" fmla="*/ 40 w 47"/>
                <a:gd name="T3" fmla="*/ 21 h 21"/>
                <a:gd name="T4" fmla="*/ 40 w 47"/>
                <a:gd name="T5" fmla="*/ 11 h 21"/>
                <a:gd name="T6" fmla="*/ 23 w 47"/>
                <a:gd name="T7" fmla="*/ 6 h 21"/>
                <a:gd name="T8" fmla="*/ 8 w 47"/>
                <a:gd name="T9" fmla="*/ 11 h 21"/>
                <a:gd name="T10" fmla="*/ 8 w 47"/>
                <a:gd name="T11" fmla="*/ 21 h 21"/>
                <a:gd name="T12" fmla="*/ 0 w 47"/>
                <a:gd name="T13" fmla="*/ 21 h 21"/>
                <a:gd name="T14" fmla="*/ 0 w 47"/>
                <a:gd name="T15" fmla="*/ 6 h 21"/>
                <a:gd name="T16" fmla="*/ 23 w 47"/>
                <a:gd name="T17" fmla="*/ 0 h 21"/>
                <a:gd name="T18" fmla="*/ 47 w 47"/>
                <a:gd name="T19" fmla="*/ 6 h 21"/>
                <a:gd name="T20" fmla="*/ 47 w 47"/>
                <a:gd name="T21" fmla="*/ 21 h 21"/>
                <a:gd name="T22" fmla="*/ 47 w 47"/>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21"/>
                  </a:moveTo>
                  <a:lnTo>
                    <a:pt x="40" y="21"/>
                  </a:lnTo>
                  <a:lnTo>
                    <a:pt x="40" y="11"/>
                  </a:lnTo>
                  <a:lnTo>
                    <a:pt x="23" y="6"/>
                  </a:lnTo>
                  <a:lnTo>
                    <a:pt x="8" y="11"/>
                  </a:lnTo>
                  <a:lnTo>
                    <a:pt x="8" y="21"/>
                  </a:lnTo>
                  <a:lnTo>
                    <a:pt x="0" y="21"/>
                  </a:lnTo>
                  <a:lnTo>
                    <a:pt x="0" y="6"/>
                  </a:lnTo>
                  <a:lnTo>
                    <a:pt x="23" y="0"/>
                  </a:lnTo>
                  <a:lnTo>
                    <a:pt x="47" y="6"/>
                  </a:lnTo>
                  <a:lnTo>
                    <a:pt x="47" y="21"/>
                  </a:lnTo>
                  <a:lnTo>
                    <a:pt x="4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8"/>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9"/>
            <p:cNvSpPr>
              <a:spLocks/>
            </p:cNvSpPr>
            <p:nvPr userDrawn="1"/>
          </p:nvSpPr>
          <p:spPr bwMode="gray">
            <a:xfrm>
              <a:off x="4792" y="3724"/>
              <a:ext cx="259" cy="13"/>
            </a:xfrm>
            <a:custGeom>
              <a:avLst/>
              <a:gdLst>
                <a:gd name="T0" fmla="*/ 0 w 259"/>
                <a:gd name="T1" fmla="*/ 13 h 13"/>
                <a:gd name="T2" fmla="*/ 0 w 259"/>
                <a:gd name="T3" fmla="*/ 0 h 13"/>
                <a:gd name="T4" fmla="*/ 259 w 259"/>
                <a:gd name="T5" fmla="*/ 0 h 13"/>
                <a:gd name="T6" fmla="*/ 259 w 259"/>
                <a:gd name="T7" fmla="*/ 13 h 13"/>
                <a:gd name="T8" fmla="*/ 0 w 259"/>
                <a:gd name="T9" fmla="*/ 13 h 13"/>
                <a:gd name="T10" fmla="*/ 0 w 259"/>
                <a:gd name="T11" fmla="*/ 13 h 13"/>
              </a:gdLst>
              <a:ahLst/>
              <a:cxnLst>
                <a:cxn ang="0">
                  <a:pos x="T0" y="T1"/>
                </a:cxn>
                <a:cxn ang="0">
                  <a:pos x="T2" y="T3"/>
                </a:cxn>
                <a:cxn ang="0">
                  <a:pos x="T4" y="T5"/>
                </a:cxn>
                <a:cxn ang="0">
                  <a:pos x="T6" y="T7"/>
                </a:cxn>
                <a:cxn ang="0">
                  <a:pos x="T8" y="T9"/>
                </a:cxn>
                <a:cxn ang="0">
                  <a:pos x="T10" y="T11"/>
                </a:cxn>
              </a:cxnLst>
              <a:rect l="0" t="0" r="r" b="b"/>
              <a:pathLst>
                <a:path w="259" h="13">
                  <a:moveTo>
                    <a:pt x="0" y="13"/>
                  </a:moveTo>
                  <a:lnTo>
                    <a:pt x="0" y="0"/>
                  </a:lnTo>
                  <a:lnTo>
                    <a:pt x="259" y="0"/>
                  </a:lnTo>
                  <a:lnTo>
                    <a:pt x="259" y="13"/>
                  </a:lnTo>
                  <a:lnTo>
                    <a:pt x="0" y="13"/>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40"/>
            <p:cNvSpPr>
              <a:spLocks noEditPoints="1"/>
            </p:cNvSpPr>
            <p:nvPr userDrawn="1"/>
          </p:nvSpPr>
          <p:spPr bwMode="gray">
            <a:xfrm>
              <a:off x="4788" y="3722"/>
              <a:ext cx="267" cy="19"/>
            </a:xfrm>
            <a:custGeom>
              <a:avLst/>
              <a:gdLst>
                <a:gd name="T0" fmla="*/ 267 w 267"/>
                <a:gd name="T1" fmla="*/ 19 h 19"/>
                <a:gd name="T2" fmla="*/ 0 w 267"/>
                <a:gd name="T3" fmla="*/ 19 h 19"/>
                <a:gd name="T4" fmla="*/ 0 w 267"/>
                <a:gd name="T5" fmla="*/ 0 h 19"/>
                <a:gd name="T6" fmla="*/ 267 w 267"/>
                <a:gd name="T7" fmla="*/ 0 h 19"/>
                <a:gd name="T8" fmla="*/ 267 w 267"/>
                <a:gd name="T9" fmla="*/ 19 h 19"/>
                <a:gd name="T10" fmla="*/ 267 w 267"/>
                <a:gd name="T11" fmla="*/ 19 h 19"/>
                <a:gd name="T12" fmla="*/ 8 w 267"/>
                <a:gd name="T13" fmla="*/ 12 h 19"/>
                <a:gd name="T14" fmla="*/ 259 w 267"/>
                <a:gd name="T15" fmla="*/ 12 h 19"/>
                <a:gd name="T16" fmla="*/ 259 w 267"/>
                <a:gd name="T17" fmla="*/ 6 h 19"/>
                <a:gd name="T18" fmla="*/ 8 w 267"/>
                <a:gd name="T19" fmla="*/ 6 h 19"/>
                <a:gd name="T20" fmla="*/ 8 w 267"/>
                <a:gd name="T21" fmla="*/ 12 h 19"/>
                <a:gd name="T22" fmla="*/ 8 w 26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7" h="19">
                  <a:moveTo>
                    <a:pt x="267" y="19"/>
                  </a:moveTo>
                  <a:lnTo>
                    <a:pt x="0" y="19"/>
                  </a:lnTo>
                  <a:lnTo>
                    <a:pt x="0" y="0"/>
                  </a:lnTo>
                  <a:lnTo>
                    <a:pt x="267" y="0"/>
                  </a:lnTo>
                  <a:lnTo>
                    <a:pt x="267" y="19"/>
                  </a:lnTo>
                  <a:lnTo>
                    <a:pt x="267" y="19"/>
                  </a:lnTo>
                  <a:close/>
                  <a:moveTo>
                    <a:pt x="8" y="12"/>
                  </a:moveTo>
                  <a:lnTo>
                    <a:pt x="259" y="12"/>
                  </a:lnTo>
                  <a:lnTo>
                    <a:pt x="259" y="6"/>
                  </a:lnTo>
                  <a:lnTo>
                    <a:pt x="8" y="6"/>
                  </a:lnTo>
                  <a:lnTo>
                    <a:pt x="8" y="12"/>
                  </a:lnTo>
                  <a:lnTo>
                    <a:pt x="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1"/>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42"/>
            <p:cNvSpPr>
              <a:spLocks/>
            </p:cNvSpPr>
            <p:nvPr userDrawn="1"/>
          </p:nvSpPr>
          <p:spPr bwMode="gray">
            <a:xfrm>
              <a:off x="4805" y="3713"/>
              <a:ext cx="235" cy="11"/>
            </a:xfrm>
            <a:custGeom>
              <a:avLst/>
              <a:gdLst>
                <a:gd name="T0" fmla="*/ 0 w 235"/>
                <a:gd name="T1" fmla="*/ 11 h 11"/>
                <a:gd name="T2" fmla="*/ 0 w 235"/>
                <a:gd name="T3" fmla="*/ 0 h 11"/>
                <a:gd name="T4" fmla="*/ 235 w 235"/>
                <a:gd name="T5" fmla="*/ 0 h 11"/>
                <a:gd name="T6" fmla="*/ 235 w 235"/>
                <a:gd name="T7" fmla="*/ 11 h 11"/>
                <a:gd name="T8" fmla="*/ 0 w 235"/>
                <a:gd name="T9" fmla="*/ 11 h 11"/>
                <a:gd name="T10" fmla="*/ 0 w 235"/>
                <a:gd name="T11" fmla="*/ 11 h 11"/>
              </a:gdLst>
              <a:ahLst/>
              <a:cxnLst>
                <a:cxn ang="0">
                  <a:pos x="T0" y="T1"/>
                </a:cxn>
                <a:cxn ang="0">
                  <a:pos x="T2" y="T3"/>
                </a:cxn>
                <a:cxn ang="0">
                  <a:pos x="T4" y="T5"/>
                </a:cxn>
                <a:cxn ang="0">
                  <a:pos x="T6" y="T7"/>
                </a:cxn>
                <a:cxn ang="0">
                  <a:pos x="T8" y="T9"/>
                </a:cxn>
                <a:cxn ang="0">
                  <a:pos x="T10" y="T11"/>
                </a:cxn>
              </a:cxnLst>
              <a:rect l="0" t="0" r="r" b="b"/>
              <a:pathLst>
                <a:path w="235" h="11">
                  <a:moveTo>
                    <a:pt x="0" y="11"/>
                  </a:moveTo>
                  <a:lnTo>
                    <a:pt x="0" y="0"/>
                  </a:lnTo>
                  <a:lnTo>
                    <a:pt x="235" y="0"/>
                  </a:lnTo>
                  <a:lnTo>
                    <a:pt x="235" y="11"/>
                  </a:lnTo>
                  <a:lnTo>
                    <a:pt x="0" y="11"/>
                  </a:lnTo>
                  <a:lnTo>
                    <a:pt x="0"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Freeform 43"/>
            <p:cNvSpPr>
              <a:spLocks noEditPoints="1"/>
            </p:cNvSpPr>
            <p:nvPr userDrawn="1"/>
          </p:nvSpPr>
          <p:spPr bwMode="gray">
            <a:xfrm>
              <a:off x="4801" y="3709"/>
              <a:ext cx="241" cy="19"/>
            </a:xfrm>
            <a:custGeom>
              <a:avLst/>
              <a:gdLst>
                <a:gd name="T0" fmla="*/ 241 w 241"/>
                <a:gd name="T1" fmla="*/ 19 h 19"/>
                <a:gd name="T2" fmla="*/ 0 w 241"/>
                <a:gd name="T3" fmla="*/ 19 h 19"/>
                <a:gd name="T4" fmla="*/ 0 w 241"/>
                <a:gd name="T5" fmla="*/ 0 h 19"/>
                <a:gd name="T6" fmla="*/ 241 w 241"/>
                <a:gd name="T7" fmla="*/ 0 h 19"/>
                <a:gd name="T8" fmla="*/ 241 w 241"/>
                <a:gd name="T9" fmla="*/ 19 h 19"/>
                <a:gd name="T10" fmla="*/ 241 w 241"/>
                <a:gd name="T11" fmla="*/ 19 h 19"/>
                <a:gd name="T12" fmla="*/ 6 w 241"/>
                <a:gd name="T13" fmla="*/ 13 h 19"/>
                <a:gd name="T14" fmla="*/ 235 w 241"/>
                <a:gd name="T15" fmla="*/ 13 h 19"/>
                <a:gd name="T16" fmla="*/ 235 w 241"/>
                <a:gd name="T17" fmla="*/ 7 h 19"/>
                <a:gd name="T18" fmla="*/ 6 w 241"/>
                <a:gd name="T19" fmla="*/ 7 h 19"/>
                <a:gd name="T20" fmla="*/ 6 w 241"/>
                <a:gd name="T21" fmla="*/ 13 h 19"/>
                <a:gd name="T22" fmla="*/ 6 w 241"/>
                <a:gd name="T23"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19">
                  <a:moveTo>
                    <a:pt x="241" y="19"/>
                  </a:moveTo>
                  <a:lnTo>
                    <a:pt x="0" y="19"/>
                  </a:lnTo>
                  <a:lnTo>
                    <a:pt x="0" y="0"/>
                  </a:lnTo>
                  <a:lnTo>
                    <a:pt x="241" y="0"/>
                  </a:lnTo>
                  <a:lnTo>
                    <a:pt x="241" y="19"/>
                  </a:lnTo>
                  <a:lnTo>
                    <a:pt x="241" y="19"/>
                  </a:lnTo>
                  <a:close/>
                  <a:moveTo>
                    <a:pt x="6" y="13"/>
                  </a:moveTo>
                  <a:lnTo>
                    <a:pt x="235" y="13"/>
                  </a:lnTo>
                  <a:lnTo>
                    <a:pt x="235" y="7"/>
                  </a:lnTo>
                  <a:lnTo>
                    <a:pt x="6" y="7"/>
                  </a:lnTo>
                  <a:lnTo>
                    <a:pt x="6" y="13"/>
                  </a:lnTo>
                  <a:lnTo>
                    <a:pt x="6"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Freeform 44"/>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Freeform 45"/>
            <p:cNvSpPr>
              <a:spLocks/>
            </p:cNvSpPr>
            <p:nvPr userDrawn="1"/>
          </p:nvSpPr>
          <p:spPr bwMode="gray">
            <a:xfrm>
              <a:off x="4817" y="3699"/>
              <a:ext cx="210" cy="14"/>
            </a:xfrm>
            <a:custGeom>
              <a:avLst/>
              <a:gdLst>
                <a:gd name="T0" fmla="*/ 0 w 210"/>
                <a:gd name="T1" fmla="*/ 14 h 14"/>
                <a:gd name="T2" fmla="*/ 0 w 210"/>
                <a:gd name="T3" fmla="*/ 0 h 14"/>
                <a:gd name="T4" fmla="*/ 210 w 210"/>
                <a:gd name="T5" fmla="*/ 0 h 14"/>
                <a:gd name="T6" fmla="*/ 210 w 210"/>
                <a:gd name="T7" fmla="*/ 14 h 14"/>
                <a:gd name="T8" fmla="*/ 0 w 210"/>
                <a:gd name="T9" fmla="*/ 14 h 14"/>
                <a:gd name="T10" fmla="*/ 0 w 210"/>
                <a:gd name="T11" fmla="*/ 14 h 14"/>
              </a:gdLst>
              <a:ahLst/>
              <a:cxnLst>
                <a:cxn ang="0">
                  <a:pos x="T0" y="T1"/>
                </a:cxn>
                <a:cxn ang="0">
                  <a:pos x="T2" y="T3"/>
                </a:cxn>
                <a:cxn ang="0">
                  <a:pos x="T4" y="T5"/>
                </a:cxn>
                <a:cxn ang="0">
                  <a:pos x="T6" y="T7"/>
                </a:cxn>
                <a:cxn ang="0">
                  <a:pos x="T8" y="T9"/>
                </a:cxn>
                <a:cxn ang="0">
                  <a:pos x="T10" y="T11"/>
                </a:cxn>
              </a:cxnLst>
              <a:rect l="0" t="0" r="r" b="b"/>
              <a:pathLst>
                <a:path w="210" h="14">
                  <a:moveTo>
                    <a:pt x="0" y="14"/>
                  </a:moveTo>
                  <a:lnTo>
                    <a:pt x="0" y="0"/>
                  </a:lnTo>
                  <a:lnTo>
                    <a:pt x="210" y="0"/>
                  </a:lnTo>
                  <a:lnTo>
                    <a:pt x="210" y="14"/>
                  </a:lnTo>
                  <a:lnTo>
                    <a:pt x="0" y="14"/>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46"/>
            <p:cNvSpPr>
              <a:spLocks noEditPoints="1"/>
            </p:cNvSpPr>
            <p:nvPr userDrawn="1"/>
          </p:nvSpPr>
          <p:spPr bwMode="gray">
            <a:xfrm>
              <a:off x="4813" y="3697"/>
              <a:ext cx="217" cy="19"/>
            </a:xfrm>
            <a:custGeom>
              <a:avLst/>
              <a:gdLst>
                <a:gd name="T0" fmla="*/ 217 w 217"/>
                <a:gd name="T1" fmla="*/ 19 h 19"/>
                <a:gd name="T2" fmla="*/ 0 w 217"/>
                <a:gd name="T3" fmla="*/ 19 h 19"/>
                <a:gd name="T4" fmla="*/ 0 w 217"/>
                <a:gd name="T5" fmla="*/ 0 h 19"/>
                <a:gd name="T6" fmla="*/ 217 w 217"/>
                <a:gd name="T7" fmla="*/ 0 h 19"/>
                <a:gd name="T8" fmla="*/ 217 w 217"/>
                <a:gd name="T9" fmla="*/ 19 h 19"/>
                <a:gd name="T10" fmla="*/ 217 w 217"/>
                <a:gd name="T11" fmla="*/ 19 h 19"/>
                <a:gd name="T12" fmla="*/ 7 w 217"/>
                <a:gd name="T13" fmla="*/ 12 h 19"/>
                <a:gd name="T14" fmla="*/ 210 w 217"/>
                <a:gd name="T15" fmla="*/ 12 h 19"/>
                <a:gd name="T16" fmla="*/ 210 w 217"/>
                <a:gd name="T17" fmla="*/ 6 h 19"/>
                <a:gd name="T18" fmla="*/ 7 w 217"/>
                <a:gd name="T19" fmla="*/ 6 h 19"/>
                <a:gd name="T20" fmla="*/ 7 w 217"/>
                <a:gd name="T21" fmla="*/ 12 h 19"/>
                <a:gd name="T22" fmla="*/ 7 w 217"/>
                <a:gd name="T2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9">
                  <a:moveTo>
                    <a:pt x="217" y="19"/>
                  </a:moveTo>
                  <a:lnTo>
                    <a:pt x="0" y="19"/>
                  </a:lnTo>
                  <a:lnTo>
                    <a:pt x="0" y="0"/>
                  </a:lnTo>
                  <a:lnTo>
                    <a:pt x="217" y="0"/>
                  </a:lnTo>
                  <a:lnTo>
                    <a:pt x="217" y="19"/>
                  </a:lnTo>
                  <a:lnTo>
                    <a:pt x="217" y="19"/>
                  </a:lnTo>
                  <a:close/>
                  <a:moveTo>
                    <a:pt x="7" y="12"/>
                  </a:moveTo>
                  <a:lnTo>
                    <a:pt x="210" y="12"/>
                  </a:lnTo>
                  <a:lnTo>
                    <a:pt x="210" y="6"/>
                  </a:lnTo>
                  <a:lnTo>
                    <a:pt x="7" y="6"/>
                  </a:lnTo>
                  <a:lnTo>
                    <a:pt x="7" y="12"/>
                  </a:lnTo>
                  <a:lnTo>
                    <a:pt x="7"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47"/>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48"/>
            <p:cNvSpPr>
              <a:spLocks/>
            </p:cNvSpPr>
            <p:nvPr userDrawn="1"/>
          </p:nvSpPr>
          <p:spPr bwMode="gray">
            <a:xfrm>
              <a:off x="4796" y="3728"/>
              <a:ext cx="251" cy="6"/>
            </a:xfrm>
            <a:custGeom>
              <a:avLst/>
              <a:gdLst>
                <a:gd name="T0" fmla="*/ 0 w 251"/>
                <a:gd name="T1" fmla="*/ 6 h 6"/>
                <a:gd name="T2" fmla="*/ 0 w 251"/>
                <a:gd name="T3" fmla="*/ 0 h 6"/>
                <a:gd name="T4" fmla="*/ 251 w 251"/>
                <a:gd name="T5" fmla="*/ 0 h 6"/>
                <a:gd name="T6" fmla="*/ 251 w 251"/>
                <a:gd name="T7" fmla="*/ 6 h 6"/>
                <a:gd name="T8" fmla="*/ 0 w 251"/>
                <a:gd name="T9" fmla="*/ 6 h 6"/>
                <a:gd name="T10" fmla="*/ 0 w 251"/>
                <a:gd name="T11" fmla="*/ 6 h 6"/>
              </a:gdLst>
              <a:ahLst/>
              <a:cxnLst>
                <a:cxn ang="0">
                  <a:pos x="T0" y="T1"/>
                </a:cxn>
                <a:cxn ang="0">
                  <a:pos x="T2" y="T3"/>
                </a:cxn>
                <a:cxn ang="0">
                  <a:pos x="T4" y="T5"/>
                </a:cxn>
                <a:cxn ang="0">
                  <a:pos x="T6" y="T7"/>
                </a:cxn>
                <a:cxn ang="0">
                  <a:pos x="T8" y="T9"/>
                </a:cxn>
                <a:cxn ang="0">
                  <a:pos x="T10" y="T11"/>
                </a:cxn>
              </a:cxnLst>
              <a:rect l="0" t="0" r="r" b="b"/>
              <a:pathLst>
                <a:path w="251" h="6">
                  <a:moveTo>
                    <a:pt x="0" y="6"/>
                  </a:moveTo>
                  <a:lnTo>
                    <a:pt x="0" y="0"/>
                  </a:lnTo>
                  <a:lnTo>
                    <a:pt x="251" y="0"/>
                  </a:lnTo>
                  <a:lnTo>
                    <a:pt x="251"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49"/>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50"/>
            <p:cNvSpPr>
              <a:spLocks/>
            </p:cNvSpPr>
            <p:nvPr userDrawn="1"/>
          </p:nvSpPr>
          <p:spPr bwMode="gray">
            <a:xfrm>
              <a:off x="4807" y="3716"/>
              <a:ext cx="229" cy="6"/>
            </a:xfrm>
            <a:custGeom>
              <a:avLst/>
              <a:gdLst>
                <a:gd name="T0" fmla="*/ 0 w 229"/>
                <a:gd name="T1" fmla="*/ 6 h 6"/>
                <a:gd name="T2" fmla="*/ 0 w 229"/>
                <a:gd name="T3" fmla="*/ 0 h 6"/>
                <a:gd name="T4" fmla="*/ 229 w 229"/>
                <a:gd name="T5" fmla="*/ 0 h 6"/>
                <a:gd name="T6" fmla="*/ 229 w 229"/>
                <a:gd name="T7" fmla="*/ 6 h 6"/>
                <a:gd name="T8" fmla="*/ 0 w 229"/>
                <a:gd name="T9" fmla="*/ 6 h 6"/>
                <a:gd name="T10" fmla="*/ 0 w 229"/>
                <a:gd name="T11" fmla="*/ 6 h 6"/>
              </a:gdLst>
              <a:ahLst/>
              <a:cxnLst>
                <a:cxn ang="0">
                  <a:pos x="T0" y="T1"/>
                </a:cxn>
                <a:cxn ang="0">
                  <a:pos x="T2" y="T3"/>
                </a:cxn>
                <a:cxn ang="0">
                  <a:pos x="T4" y="T5"/>
                </a:cxn>
                <a:cxn ang="0">
                  <a:pos x="T6" y="T7"/>
                </a:cxn>
                <a:cxn ang="0">
                  <a:pos x="T8" y="T9"/>
                </a:cxn>
                <a:cxn ang="0">
                  <a:pos x="T10" y="T11"/>
                </a:cxn>
              </a:cxnLst>
              <a:rect l="0" t="0" r="r" b="b"/>
              <a:pathLst>
                <a:path w="229" h="6">
                  <a:moveTo>
                    <a:pt x="0" y="6"/>
                  </a:moveTo>
                  <a:lnTo>
                    <a:pt x="0" y="0"/>
                  </a:lnTo>
                  <a:lnTo>
                    <a:pt x="229" y="0"/>
                  </a:lnTo>
                  <a:lnTo>
                    <a:pt x="229" y="6"/>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51"/>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52"/>
            <p:cNvSpPr>
              <a:spLocks/>
            </p:cNvSpPr>
            <p:nvPr userDrawn="1"/>
          </p:nvSpPr>
          <p:spPr bwMode="gray">
            <a:xfrm>
              <a:off x="4820" y="3705"/>
              <a:ext cx="203" cy="6"/>
            </a:xfrm>
            <a:custGeom>
              <a:avLst/>
              <a:gdLst>
                <a:gd name="T0" fmla="*/ 203 w 203"/>
                <a:gd name="T1" fmla="*/ 6 h 6"/>
                <a:gd name="T2" fmla="*/ 203 w 203"/>
                <a:gd name="T3" fmla="*/ 0 h 6"/>
                <a:gd name="T4" fmla="*/ 0 w 203"/>
                <a:gd name="T5" fmla="*/ 0 h 6"/>
                <a:gd name="T6" fmla="*/ 0 w 203"/>
                <a:gd name="T7" fmla="*/ 6 h 6"/>
                <a:gd name="T8" fmla="*/ 203 w 203"/>
                <a:gd name="T9" fmla="*/ 6 h 6"/>
                <a:gd name="T10" fmla="*/ 203 w 203"/>
                <a:gd name="T11" fmla="*/ 6 h 6"/>
              </a:gdLst>
              <a:ahLst/>
              <a:cxnLst>
                <a:cxn ang="0">
                  <a:pos x="T0" y="T1"/>
                </a:cxn>
                <a:cxn ang="0">
                  <a:pos x="T2" y="T3"/>
                </a:cxn>
                <a:cxn ang="0">
                  <a:pos x="T4" y="T5"/>
                </a:cxn>
                <a:cxn ang="0">
                  <a:pos x="T6" y="T7"/>
                </a:cxn>
                <a:cxn ang="0">
                  <a:pos x="T8" y="T9"/>
                </a:cxn>
                <a:cxn ang="0">
                  <a:pos x="T10" y="T11"/>
                </a:cxn>
              </a:cxnLst>
              <a:rect l="0" t="0" r="r" b="b"/>
              <a:pathLst>
                <a:path w="203" h="6">
                  <a:moveTo>
                    <a:pt x="203" y="6"/>
                  </a:moveTo>
                  <a:lnTo>
                    <a:pt x="203" y="0"/>
                  </a:lnTo>
                  <a:lnTo>
                    <a:pt x="0" y="0"/>
                  </a:lnTo>
                  <a:lnTo>
                    <a:pt x="0" y="6"/>
                  </a:lnTo>
                  <a:lnTo>
                    <a:pt x="203" y="6"/>
                  </a:lnTo>
                  <a:lnTo>
                    <a:pt x="203"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53"/>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close/>
                </a:path>
              </a:pathLst>
            </a:custGeom>
            <a:solidFill>
              <a:srgbClr val="E31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54"/>
            <p:cNvSpPr>
              <a:spLocks/>
            </p:cNvSpPr>
            <p:nvPr userDrawn="1"/>
          </p:nvSpPr>
          <p:spPr bwMode="gray">
            <a:xfrm>
              <a:off x="4830" y="3528"/>
              <a:ext cx="181" cy="42"/>
            </a:xfrm>
            <a:custGeom>
              <a:avLst/>
              <a:gdLst>
                <a:gd name="T0" fmla="*/ 91 w 181"/>
                <a:gd name="T1" fmla="*/ 0 h 42"/>
                <a:gd name="T2" fmla="*/ 181 w 181"/>
                <a:gd name="T3" fmla="*/ 42 h 42"/>
                <a:gd name="T4" fmla="*/ 0 w 181"/>
                <a:gd name="T5" fmla="*/ 42 h 42"/>
                <a:gd name="T6" fmla="*/ 91 w 181"/>
                <a:gd name="T7" fmla="*/ 0 h 42"/>
              </a:gdLst>
              <a:ahLst/>
              <a:cxnLst>
                <a:cxn ang="0">
                  <a:pos x="T0" y="T1"/>
                </a:cxn>
                <a:cxn ang="0">
                  <a:pos x="T2" y="T3"/>
                </a:cxn>
                <a:cxn ang="0">
                  <a:pos x="T4" y="T5"/>
                </a:cxn>
                <a:cxn ang="0">
                  <a:pos x="T6" y="T7"/>
                </a:cxn>
              </a:cxnLst>
              <a:rect l="0" t="0" r="r" b="b"/>
              <a:pathLst>
                <a:path w="181" h="42">
                  <a:moveTo>
                    <a:pt x="91" y="0"/>
                  </a:moveTo>
                  <a:lnTo>
                    <a:pt x="181" y="42"/>
                  </a:lnTo>
                  <a:lnTo>
                    <a:pt x="0" y="42"/>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332420435"/>
      </p:ext>
    </p:extLst>
  </p:cSld>
  <p:clrMap bg1="lt1" tx1="dk1" bg2="lt2" tx2="dk2" accent1="accent1" accent2="accent2" accent3="accent3" accent4="accent4" accent5="accent5" accent6="accent6" hlink="hlink" folHlink="folHlink"/>
  <p:sldLayoutIdLst>
    <p:sldLayoutId id="2147483784" r:id="rId1"/>
    <p:sldLayoutId id="2147483786" r:id="rId2"/>
    <p:sldLayoutId id="2147483787" r:id="rId3"/>
    <p:sldLayoutId id="2147483788" r:id="rId4"/>
    <p:sldLayoutId id="2147483789" r:id="rId5"/>
    <p:sldLayoutId id="2147483790" r:id="rId6"/>
    <p:sldLayoutId id="2147483791" r:id="rId7"/>
    <p:sldLayoutId id="2147483792" r:id="rId8"/>
    <p:sldLayoutId id="2147483794" r:id="rId9"/>
    <p:sldLayoutId id="2147483795" r:id="rId10"/>
    <p:sldLayoutId id="2147483796" r:id="rId11"/>
    <p:sldLayoutId id="2147483797" r:id="rId12"/>
    <p:sldLayoutId id="2147483798" r:id="rId13"/>
    <p:sldLayoutId id="2147483799" r:id="rId14"/>
    <p:sldLayoutId id="2147483821" r:id="rId15"/>
    <p:sldLayoutId id="2147483822" r:id="rId16"/>
    <p:sldLayoutId id="2147483800" r:id="rId17"/>
    <p:sldLayoutId id="2147483801" r:id="rId18"/>
    <p:sldLayoutId id="2147483802" r:id="rId19"/>
    <p:sldLayoutId id="2147483803" r:id="rId20"/>
    <p:sldLayoutId id="2147483804" r:id="rId21"/>
    <p:sldLayoutId id="2147483805" r:id="rId22"/>
    <p:sldLayoutId id="2147483806" r:id="rId23"/>
    <p:sldLayoutId id="2147483807" r:id="rId24"/>
    <p:sldLayoutId id="2147483808" r:id="rId25"/>
    <p:sldLayoutId id="2147483809" r:id="rId26"/>
    <p:sldLayoutId id="2147483810" r:id="rId27"/>
    <p:sldLayoutId id="2147483811" r:id="rId28"/>
    <p:sldLayoutId id="2147483812" r:id="rId29"/>
    <p:sldLayoutId id="2147483813" r:id="rId30"/>
    <p:sldLayoutId id="2147483815" r:id="rId31"/>
    <p:sldLayoutId id="2147483816" r:id="rId32"/>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514350" rtl="0" eaLnBrk="1" latinLnBrk="0" hangingPunct="1">
        <a:lnSpc>
          <a:spcPct val="90000"/>
        </a:lnSpc>
        <a:spcBef>
          <a:spcPct val="0"/>
        </a:spcBef>
        <a:buNone/>
        <a:defRPr sz="2000" b="0" kern="1200" cap="none" spc="28" baseline="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0"/>
        </a:spcBef>
        <a:spcAft>
          <a:spcPts val="675"/>
        </a:spcAft>
        <a:buFont typeface="Arial" panose="020B0604020202020204" pitchFamily="34" charset="0"/>
        <a:buChar char="•"/>
        <a:defRPr sz="2400" kern="1200">
          <a:solidFill>
            <a:schemeClr val="tx1"/>
          </a:solidFill>
          <a:latin typeface="+mn-lt"/>
          <a:ea typeface="+mn-ea"/>
          <a:cs typeface="+mn-cs"/>
        </a:defRPr>
      </a:lvl1pPr>
      <a:lvl2pPr marL="385763" indent="-128588" algn="l" defTabSz="514350" rtl="0" eaLnBrk="1" latinLnBrk="0" hangingPunct="1">
        <a:lnSpc>
          <a:spcPct val="90000"/>
        </a:lnSpc>
        <a:spcBef>
          <a:spcPts val="0"/>
        </a:spcBef>
        <a:spcAft>
          <a:spcPts val="675"/>
        </a:spcAft>
        <a:buFont typeface="Arial" panose="020B0604020202020204" pitchFamily="34" charset="0"/>
        <a:buChar char="•"/>
        <a:defRPr sz="1800" kern="1200">
          <a:solidFill>
            <a:schemeClr val="tx1"/>
          </a:solidFill>
          <a:latin typeface="+mn-lt"/>
          <a:ea typeface="+mn-ea"/>
          <a:cs typeface="+mn-cs"/>
        </a:defRPr>
      </a:lvl2pPr>
      <a:lvl3pPr marL="642938" indent="-128588" algn="l" defTabSz="514350" rtl="0" eaLnBrk="1" latinLnBrk="0" hangingPunct="1">
        <a:lnSpc>
          <a:spcPct val="90000"/>
        </a:lnSpc>
        <a:spcBef>
          <a:spcPts val="0"/>
        </a:spcBef>
        <a:spcAft>
          <a:spcPts val="675"/>
        </a:spcAft>
        <a:buFont typeface="Arial" panose="020B0604020202020204" pitchFamily="34" charset="0"/>
        <a:buChar char="•"/>
        <a:defRPr sz="1800" kern="1200">
          <a:solidFill>
            <a:schemeClr val="tx1"/>
          </a:solidFill>
          <a:latin typeface="+mn-lt"/>
          <a:ea typeface="+mn-ea"/>
          <a:cs typeface="+mn-cs"/>
        </a:defRPr>
      </a:lvl3pPr>
      <a:lvl4pPr marL="900113" indent="-128588" algn="l" defTabSz="514350" rtl="0" eaLnBrk="1" latinLnBrk="0" hangingPunct="1">
        <a:lnSpc>
          <a:spcPct val="90000"/>
        </a:lnSpc>
        <a:spcBef>
          <a:spcPts val="0"/>
        </a:spcBef>
        <a:spcAft>
          <a:spcPts val="675"/>
        </a:spcAft>
        <a:buFont typeface="Arial" panose="020B0604020202020204" pitchFamily="34" charset="0"/>
        <a:buChar char="•"/>
        <a:defRPr sz="1600" kern="1200">
          <a:solidFill>
            <a:schemeClr val="tx1"/>
          </a:solidFill>
          <a:latin typeface="+mn-lt"/>
          <a:ea typeface="+mn-ea"/>
          <a:cs typeface="+mn-cs"/>
        </a:defRPr>
      </a:lvl4pPr>
      <a:lvl5pPr marL="1157288" indent="-128588" algn="l" defTabSz="514350" rtl="0" eaLnBrk="1" latinLnBrk="0" hangingPunct="1">
        <a:lnSpc>
          <a:spcPct val="90000"/>
        </a:lnSpc>
        <a:spcBef>
          <a:spcPts val="0"/>
        </a:spcBef>
        <a:spcAft>
          <a:spcPts val="675"/>
        </a:spcAft>
        <a:buFont typeface="Arial" panose="020B0604020202020204" pitchFamily="34" charset="0"/>
        <a:buChar char="•"/>
        <a:defRPr sz="16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94DE982-3B20-9847-9B8D-120C698E54F9}"/>
              </a:ext>
            </a:extLst>
          </p:cNvPr>
          <p:cNvSpPr>
            <a:spLocks noGrp="1"/>
          </p:cNvSpPr>
          <p:nvPr>
            <p:ph type="subTitle" idx="1"/>
          </p:nvPr>
        </p:nvSpPr>
        <p:spPr/>
        <p:txBody>
          <a:bodyPr/>
          <a:lstStyle/>
          <a:p>
            <a:r>
              <a:rPr lang="en-US" dirty="0"/>
              <a:t>DS6390</a:t>
            </a:r>
          </a:p>
          <a:p>
            <a:r>
              <a:rPr lang="en-US" dirty="0"/>
              <a:t>Ben Goodwin</a:t>
            </a:r>
          </a:p>
        </p:txBody>
      </p:sp>
      <p:sp>
        <p:nvSpPr>
          <p:cNvPr id="3" name="Title 2">
            <a:extLst>
              <a:ext uri="{FF2B5EF4-FFF2-40B4-BE49-F238E27FC236}">
                <a16:creationId xmlns:a16="http://schemas.microsoft.com/office/drawing/2014/main" id="{51182D88-344A-4A42-91A4-C9EF5C2C97BE}"/>
              </a:ext>
            </a:extLst>
          </p:cNvPr>
          <p:cNvSpPr>
            <a:spLocks noGrp="1"/>
          </p:cNvSpPr>
          <p:nvPr>
            <p:ph type="ctrTitle"/>
          </p:nvPr>
        </p:nvSpPr>
        <p:spPr/>
        <p:txBody>
          <a:bodyPr/>
          <a:lstStyle/>
          <a:p>
            <a:r>
              <a:rPr lang="en-US" dirty="0"/>
              <a:t>Case Study 3: Practice with Stories</a:t>
            </a:r>
          </a:p>
        </p:txBody>
      </p:sp>
    </p:spTree>
    <p:extLst>
      <p:ext uri="{BB962C8B-B14F-4D97-AF65-F5344CB8AC3E}">
        <p14:creationId xmlns:p14="http://schemas.microsoft.com/office/powerpoint/2010/main" val="5571777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3DC3-60E1-664E-993E-F2DB43005873}"/>
              </a:ext>
            </a:extLst>
          </p:cNvPr>
          <p:cNvSpPr>
            <a:spLocks noGrp="1"/>
          </p:cNvSpPr>
          <p:nvPr>
            <p:ph type="title"/>
          </p:nvPr>
        </p:nvSpPr>
        <p:spPr/>
        <p:txBody>
          <a:bodyPr/>
          <a:lstStyle/>
          <a:p>
            <a:r>
              <a:rPr lang="en-US" dirty="0"/>
              <a:t>What do I like about the current visual?</a:t>
            </a:r>
          </a:p>
        </p:txBody>
      </p:sp>
      <p:sp>
        <p:nvSpPr>
          <p:cNvPr id="3" name="TextBox 2">
            <a:extLst>
              <a:ext uri="{FF2B5EF4-FFF2-40B4-BE49-F238E27FC236}">
                <a16:creationId xmlns:a16="http://schemas.microsoft.com/office/drawing/2014/main" id="{6F49A810-4E61-704A-9C96-6E76D6264BD2}"/>
              </a:ext>
            </a:extLst>
          </p:cNvPr>
          <p:cNvSpPr txBox="1"/>
          <p:nvPr/>
        </p:nvSpPr>
        <p:spPr>
          <a:xfrm>
            <a:off x="559084" y="924339"/>
            <a:ext cx="1073176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 like that the axes are totally aligned with the data.  This makes looking up a cell from a column and row index easy and intuitive.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box squared around the main “message” of the data clearly supports its point.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title of the plot does a good job of summarizing the point of this plot, even prior to looking at the plot.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heatmap is useful and is a powerful tool for guiding the eyes of the audience.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Assuming the audience can understand this visual, it leaves nothing to interpretation and provides all the data points and causes the audience to only draw the correct conclusions from this chart.</a:t>
            </a:r>
          </a:p>
        </p:txBody>
      </p:sp>
    </p:spTree>
    <p:extLst>
      <p:ext uri="{BB962C8B-B14F-4D97-AF65-F5344CB8AC3E}">
        <p14:creationId xmlns:p14="http://schemas.microsoft.com/office/powerpoint/2010/main" val="11960570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3DC3-60E1-664E-993E-F2DB43005873}"/>
              </a:ext>
            </a:extLst>
          </p:cNvPr>
          <p:cNvSpPr>
            <a:spLocks noGrp="1"/>
          </p:cNvSpPr>
          <p:nvPr>
            <p:ph type="title"/>
          </p:nvPr>
        </p:nvSpPr>
        <p:spPr/>
        <p:txBody>
          <a:bodyPr/>
          <a:lstStyle/>
          <a:p>
            <a:r>
              <a:rPr lang="en-US" dirty="0"/>
              <a:t>What is not ideal about the current visual?</a:t>
            </a:r>
          </a:p>
        </p:txBody>
      </p:sp>
      <p:sp>
        <p:nvSpPr>
          <p:cNvPr id="3" name="TextBox 2">
            <a:extLst>
              <a:ext uri="{FF2B5EF4-FFF2-40B4-BE49-F238E27FC236}">
                <a16:creationId xmlns:a16="http://schemas.microsoft.com/office/drawing/2014/main" id="{6F49A810-4E61-704A-9C96-6E76D6264BD2}"/>
              </a:ext>
            </a:extLst>
          </p:cNvPr>
          <p:cNvSpPr txBox="1"/>
          <p:nvPr/>
        </p:nvSpPr>
        <p:spPr>
          <a:xfrm>
            <a:off x="559084" y="924339"/>
            <a:ext cx="1073176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My initial impression is that this visual is trying to tell a story; but I do not know where to begin.  My eyes are drawn to the dark red cells in the top left-hand corner of the visual, but this may not be where the author intended the audience to first examine.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table contains a ton of data, while the color coding (heatmapping) certainly helps greatly, the table is a bit intimidating and throws a ton of data at the audience.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Color coding can be useful; colorblind audience members will have great difficulty with this.</a:t>
            </a:r>
          </a:p>
        </p:txBody>
      </p:sp>
    </p:spTree>
    <p:extLst>
      <p:ext uri="{BB962C8B-B14F-4D97-AF65-F5344CB8AC3E}">
        <p14:creationId xmlns:p14="http://schemas.microsoft.com/office/powerpoint/2010/main" val="343245469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3DC3-60E1-664E-993E-F2DB43005873}"/>
              </a:ext>
            </a:extLst>
          </p:cNvPr>
          <p:cNvSpPr>
            <a:spLocks noGrp="1"/>
          </p:cNvSpPr>
          <p:nvPr>
            <p:ph type="title"/>
          </p:nvPr>
        </p:nvSpPr>
        <p:spPr>
          <a:xfrm>
            <a:off x="609440" y="197007"/>
            <a:ext cx="10969944" cy="411757"/>
          </a:xfrm>
        </p:spPr>
        <p:txBody>
          <a:bodyPr>
            <a:normAutofit fontScale="90000"/>
          </a:bodyPr>
          <a:lstStyle/>
          <a:p>
            <a:r>
              <a:rPr lang="en-US" dirty="0"/>
              <a:t>How would you show the data? Use the data and iterate in the tool of your choice to create your preferred view.</a:t>
            </a:r>
          </a:p>
        </p:txBody>
      </p:sp>
      <p:graphicFrame>
        <p:nvGraphicFramePr>
          <p:cNvPr id="4" name="Chart 3">
            <a:extLst>
              <a:ext uri="{FF2B5EF4-FFF2-40B4-BE49-F238E27FC236}">
                <a16:creationId xmlns:a16="http://schemas.microsoft.com/office/drawing/2014/main" id="{EDBDDAD1-7D5A-1647-B872-027D07AFD7A1}"/>
              </a:ext>
            </a:extLst>
          </p:cNvPr>
          <p:cNvGraphicFramePr>
            <a:graphicFrameLocks/>
          </p:cNvGraphicFramePr>
          <p:nvPr>
            <p:extLst>
              <p:ext uri="{D42A27DB-BD31-4B8C-83A1-F6EECF244321}">
                <p14:modId xmlns:p14="http://schemas.microsoft.com/office/powerpoint/2010/main" val="3354208715"/>
              </p:ext>
            </p:extLst>
          </p:nvPr>
        </p:nvGraphicFramePr>
        <p:xfrm>
          <a:off x="1530694" y="882493"/>
          <a:ext cx="8915400" cy="5778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285444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DRAFT-Marcom-New-Brand-Template-2019-DRAFT-v1.5">
  <a:themeElements>
    <a:clrScheme name="Custom 1">
      <a:dk1>
        <a:srgbClr val="000000"/>
      </a:dk1>
      <a:lt1>
        <a:sysClr val="window" lastClr="FFFFFF"/>
      </a:lt1>
      <a:dk2>
        <a:srgbClr val="000000"/>
      </a:dk2>
      <a:lt2>
        <a:srgbClr val="E7E6E6"/>
      </a:lt2>
      <a:accent1>
        <a:srgbClr val="354CA1"/>
      </a:accent1>
      <a:accent2>
        <a:srgbClr val="CC0035"/>
      </a:accent2>
      <a:accent3>
        <a:srgbClr val="F9C80E"/>
      </a:accent3>
      <a:accent4>
        <a:srgbClr val="FF1053"/>
      </a:accent4>
      <a:accent5>
        <a:srgbClr val="59C3C3"/>
      </a:accent5>
      <a:accent6>
        <a:srgbClr val="262626"/>
      </a:accent6>
      <a:hlink>
        <a:srgbClr val="066DD4"/>
      </a:hlink>
      <a:folHlink>
        <a:srgbClr val="CB3997"/>
      </a:folHlink>
    </a:clrScheme>
    <a:fontScheme name="SMU 2019">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U Template 2021.potx" id="{09F2ADE0-DFEA-49AB-997B-954DF475F35F}" vid="{4ED6FE58-0DB0-44B9-9F4D-32F9DDFA494F}"/>
    </a:ext>
  </a:extLst>
</a:theme>
</file>

<file path=ppt/theme/theme2.xml><?xml version="1.0" encoding="utf-8"?>
<a:theme xmlns:a="http://schemas.openxmlformats.org/drawingml/2006/main" name="Office Theme">
  <a:themeElements>
    <a:clrScheme name="SMU 2019">
      <a:dk1>
        <a:srgbClr val="000000"/>
      </a:dk1>
      <a:lt1>
        <a:sysClr val="window" lastClr="FFFFFF"/>
      </a:lt1>
      <a:dk2>
        <a:srgbClr val="000000"/>
      </a:dk2>
      <a:lt2>
        <a:srgbClr val="E7E6E6"/>
      </a:lt2>
      <a:accent1>
        <a:srgbClr val="354CA1"/>
      </a:accent1>
      <a:accent2>
        <a:srgbClr val="CC0035"/>
      </a:accent2>
      <a:accent3>
        <a:srgbClr val="FF1053"/>
      </a:accent3>
      <a:accent4>
        <a:srgbClr val="F9C80E"/>
      </a:accent4>
      <a:accent5>
        <a:srgbClr val="59C3C3"/>
      </a:accent5>
      <a:accent6>
        <a:srgbClr val="262626"/>
      </a:accent6>
      <a:hlink>
        <a:srgbClr val="066DD4"/>
      </a:hlink>
      <a:folHlink>
        <a:srgbClr val="CB3997"/>
      </a:folHlink>
    </a:clrScheme>
    <a:fontScheme name="SMU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 dockstate="right" visibility="0" width="350" row="6">
    <wetp:webextensionref xmlns:r="http://schemas.openxmlformats.org/officeDocument/2006/relationships" r:id="rId3"/>
  </wetp:taskpane>
  <wetp:taskpane dockstate="right" visibility="0" width="350" row="7">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F46F5C60-735F-426F-B739-20E46EBD2D24}">
  <we:reference id="wa104380907" version="1.0.0.0" store="en-US" storeType="OMEX"/>
  <we:alternateReferences>
    <we:reference id="WA104380907" version="1.0.0.0"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64C9A25-6582-43EF-B99F-F947905DA784}">
  <we:reference id="wa104178141" version="3.10.0.197" store="en-US" storeType="OMEX"/>
  <we:alternateReferences>
    <we:reference id="WA104178141" version="3.10.0.197" store="WA10417814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F5F422E-648B-48B0-8D72-60FE1CC6659D}">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BF0B89F5-F4A8-442B-9F20-172DE3AC2A60}">
  <we:reference id="wa104379279" version="2.1.0.0" store="en-US" storeType="OMEX"/>
  <we:alternateReferences>
    <we:reference id="WA104379279" version="2.1.0.0" store="WA10437927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DRAFT-Marcom-New-Brand-Template-2019-DRAFT-v1</Template>
  <TotalTime>59</TotalTime>
  <Words>293</Words>
  <Application>Microsoft Macintosh PowerPoint</Application>
  <PresentationFormat>Custom</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Courier New</vt:lpstr>
      <vt:lpstr>DRAFT-Marcom-New-Brand-Template-2019-DRAFT-v1.5</vt:lpstr>
      <vt:lpstr>Case Study 3: Practice with Stories</vt:lpstr>
      <vt:lpstr>What do I like about the current visual?</vt:lpstr>
      <vt:lpstr>What is not ideal about the current visual?</vt:lpstr>
      <vt:lpstr>How would you show the data? Use the data and iterate in the tool of your choice to create your preferred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3: Practice with Stories</dc:title>
  <dc:creator>Goodwin, Ben</dc:creator>
  <cp:lastModifiedBy>Goodwin, Ben</cp:lastModifiedBy>
  <cp:revision>4</cp:revision>
  <cp:lastPrinted>2019-05-15T16:46:10Z</cp:lastPrinted>
  <dcterms:created xsi:type="dcterms:W3CDTF">2021-07-20T21:02:39Z</dcterms:created>
  <dcterms:modified xsi:type="dcterms:W3CDTF">2021-07-20T22:02:19Z</dcterms:modified>
</cp:coreProperties>
</file>