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60233" autoAdjust="0"/>
  </p:normalViewPr>
  <p:slideViewPr>
    <p:cSldViewPr snapToGrid="0" showGuides="1">
      <p:cViewPr varScale="1">
        <p:scale>
          <a:sx n="97" d="100"/>
          <a:sy n="97" d="100"/>
        </p:scale>
        <p:origin x="216" y="864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6/8/21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2B2-22AD-BA47-A9C8-F823A62B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DS6390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CBF3-84C2-D640-BBD0-6899AFCF9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2224-EC7E-CF45-BAA5-B864B38EE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Ben Goodwin</a:t>
            </a:r>
          </a:p>
        </p:txBody>
      </p:sp>
    </p:spTree>
    <p:extLst>
      <p:ext uri="{BB962C8B-B14F-4D97-AF65-F5344CB8AC3E}">
        <p14:creationId xmlns:p14="http://schemas.microsoft.com/office/powerpoint/2010/main" val="3857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4DB7-D926-EE4A-8657-D4A51F64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Your Audience?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C4B51-C0E6-5B49-A596-CC462E509A24}"/>
              </a:ext>
            </a:extLst>
          </p:cNvPr>
          <p:cNvSpPr txBox="1"/>
          <p:nvPr/>
        </p:nvSpPr>
        <p:spPr>
          <a:xfrm>
            <a:off x="559084" y="568306"/>
            <a:ext cx="105329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List the primary groups or individuals to whom you’ll be communicating. </a:t>
            </a:r>
          </a:p>
          <a:p>
            <a:pPr lvl="2"/>
            <a:r>
              <a:rPr lang="en-US" dirty="0"/>
              <a:t>-   Executive Leadership at Frito-Lay</a:t>
            </a:r>
          </a:p>
          <a:p>
            <a:pPr marL="1199990" lvl="2" indent="-285750">
              <a:buFontTx/>
              <a:buChar char="-"/>
            </a:pPr>
            <a:r>
              <a:rPr lang="en-US" dirty="0"/>
              <a:t>Mid level managers at Frito-Lay</a:t>
            </a:r>
          </a:p>
          <a:p>
            <a:pPr marL="1199990" lvl="2" indent="-285750">
              <a:buFontTx/>
              <a:buChar char="-"/>
            </a:pPr>
            <a:r>
              <a:rPr lang="en-US" dirty="0"/>
              <a:t>Employees of Frito-Lay</a:t>
            </a:r>
          </a:p>
          <a:p>
            <a:pPr lvl="2"/>
            <a:endParaRPr lang="en-US" dirty="0"/>
          </a:p>
          <a:p>
            <a:r>
              <a:rPr lang="en-US" dirty="0"/>
              <a:t>(2) If you had to narrow that to a </a:t>
            </a:r>
            <a:r>
              <a:rPr lang="en-US" i="1" dirty="0"/>
              <a:t>single person</a:t>
            </a:r>
            <a:r>
              <a:rPr lang="en-US" dirty="0"/>
              <a:t>, who would that be?</a:t>
            </a:r>
          </a:p>
          <a:p>
            <a:r>
              <a:rPr lang="en-US" dirty="0"/>
              <a:t>     	-  Chief Operating Officer of Frito-Lay</a:t>
            </a:r>
          </a:p>
          <a:p>
            <a:endParaRPr lang="en-US" dirty="0"/>
          </a:p>
          <a:p>
            <a:r>
              <a:rPr lang="en-US" dirty="0"/>
              <a:t>(3) What does your audience care about?</a:t>
            </a:r>
          </a:p>
          <a:p>
            <a:r>
              <a:rPr lang="en-US" dirty="0"/>
              <a:t>	- Maintaining employee retention</a:t>
            </a:r>
          </a:p>
          <a:p>
            <a:r>
              <a:rPr lang="en-US" dirty="0"/>
              <a:t>	- Employee Satisfaction</a:t>
            </a:r>
          </a:p>
          <a:p>
            <a:r>
              <a:rPr lang="en-US" dirty="0"/>
              <a:t>	- Reduce costs associated with a “revolving door” of employees</a:t>
            </a:r>
          </a:p>
          <a:p>
            <a:r>
              <a:rPr lang="en-US" dirty="0"/>
              <a:t>	- Present Frito-Lay as a great place to work</a:t>
            </a:r>
          </a:p>
          <a:p>
            <a:endParaRPr lang="en-US" dirty="0"/>
          </a:p>
          <a:p>
            <a:r>
              <a:rPr lang="en-US" dirty="0"/>
              <a:t>(4) What action does your audience need to take?</a:t>
            </a:r>
          </a:p>
          <a:p>
            <a:r>
              <a:rPr lang="en-US" dirty="0"/>
              <a:t>	- Implementing a new strategy for retaining talent within Frito-Lay</a:t>
            </a:r>
          </a:p>
          <a:p>
            <a:r>
              <a:rPr lang="en-US" dirty="0"/>
              <a:t>	- Understand the how and why behind the circumstances causing employee attrition</a:t>
            </a:r>
          </a:p>
          <a:p>
            <a:endParaRPr lang="en-US" dirty="0"/>
          </a:p>
        </p:txBody>
      </p:sp>
      <p:pic>
        <p:nvPicPr>
          <p:cNvPr id="1026" name="Picture 2" descr="Frito-Lay - Wikipedia">
            <a:extLst>
              <a:ext uri="{FF2B5EF4-FFF2-40B4-BE49-F238E27FC236}">
                <a16:creationId xmlns:a16="http://schemas.microsoft.com/office/drawing/2014/main" id="{EBEB0CC8-D40A-5E40-B306-B101F9C3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564" y="980063"/>
            <a:ext cx="3495261" cy="27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3CCF-CEBF-564A-9F15-08A9A41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 Stake?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C1141-DEAE-5143-BDEC-78DF3D31597B}"/>
              </a:ext>
            </a:extLst>
          </p:cNvPr>
          <p:cNvSpPr txBox="1"/>
          <p:nvPr/>
        </p:nvSpPr>
        <p:spPr>
          <a:xfrm>
            <a:off x="109330" y="1050235"/>
            <a:ext cx="118118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What are the </a:t>
            </a:r>
            <a:r>
              <a:rPr lang="en-US" i="1" dirty="0"/>
              <a:t>benefits </a:t>
            </a:r>
            <a:r>
              <a:rPr lang="en-US" dirty="0"/>
              <a:t>if your audience acts in the way that you want them to?</a:t>
            </a:r>
          </a:p>
          <a:p>
            <a:pPr lvl="1"/>
            <a:r>
              <a:rPr lang="en-US" dirty="0"/>
              <a:t>	- Frito-Lay can focus on another area of business improvement.  This could be growing sales, increasing </a:t>
            </a:r>
          </a:p>
          <a:p>
            <a:pPr lvl="1"/>
            <a:r>
              <a:rPr lang="en-US" dirty="0"/>
              <a:t>        sales footprint, or reducing overhead.</a:t>
            </a:r>
          </a:p>
          <a:p>
            <a:r>
              <a:rPr lang="en-US" dirty="0"/>
              <a:t>(2) What are the </a:t>
            </a:r>
            <a:r>
              <a:rPr lang="en-US" i="1" dirty="0"/>
              <a:t>risks </a:t>
            </a:r>
            <a:r>
              <a:rPr lang="en-US" dirty="0"/>
              <a:t>if they do not?</a:t>
            </a:r>
          </a:p>
          <a:p>
            <a:r>
              <a:rPr lang="en-US" dirty="0"/>
              <a:t>	- Frito-Lay will be unable to address growth opportunities, instead of focusing on bringing new talent into</a:t>
            </a:r>
          </a:p>
          <a:p>
            <a:r>
              <a:rPr lang="en-US" dirty="0"/>
              <a:t>	the business.</a:t>
            </a:r>
          </a:p>
          <a:p>
            <a:r>
              <a:rPr lang="en-US" dirty="0"/>
              <a:t>	- Losses in sales, decreased footprint, and increased overhead due to new workforce.</a:t>
            </a:r>
          </a:p>
          <a:p>
            <a:r>
              <a:rPr lang="en-US" dirty="0"/>
              <a:t>	- Missing out on future capture opportunities, cannot be fully focused on business with non-committed </a:t>
            </a:r>
          </a:p>
          <a:p>
            <a:r>
              <a:rPr lang="en-US" dirty="0"/>
              <a:t>	workforce. </a:t>
            </a:r>
          </a:p>
        </p:txBody>
      </p:sp>
    </p:spTree>
    <p:extLst>
      <p:ext uri="{BB962C8B-B14F-4D97-AF65-F5344CB8AC3E}">
        <p14:creationId xmlns:p14="http://schemas.microsoft.com/office/powerpoint/2010/main" val="20066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F6AD-4E54-0B42-889D-984FDD2E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Your Big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37148-A531-A045-9750-B2859C9CC0BE}"/>
              </a:ext>
            </a:extLst>
          </p:cNvPr>
          <p:cNvSpPr txBox="1"/>
          <p:nvPr/>
        </p:nvSpPr>
        <p:spPr>
          <a:xfrm>
            <a:off x="283002" y="904461"/>
            <a:ext cx="11760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big idea illustrates that Frito-Lay needs to focus on the factors causing employee attrition in order to maintain</a:t>
            </a:r>
          </a:p>
          <a:p>
            <a:r>
              <a:rPr lang="en-US" dirty="0"/>
              <a:t>it’s competitiveness and grow the business, this is essential because once this is accomplished the company can </a:t>
            </a:r>
          </a:p>
          <a:p>
            <a:r>
              <a:rPr lang="en-US" dirty="0"/>
              <a:t>Focus on growing sales, increasing footprint, and reducing overhead.</a:t>
            </a:r>
          </a:p>
        </p:txBody>
      </p:sp>
      <p:pic>
        <p:nvPicPr>
          <p:cNvPr id="4" name="Picture 2" descr="Frito-Lay - Wikipedia">
            <a:extLst>
              <a:ext uri="{FF2B5EF4-FFF2-40B4-BE49-F238E27FC236}">
                <a16:creationId xmlns:a16="http://schemas.microsoft.com/office/drawing/2014/main" id="{16CA20EA-0DC9-5643-A76D-5BF06F28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37" y="2172759"/>
            <a:ext cx="3495261" cy="27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15</TotalTime>
  <Words>314</Words>
  <Application>Microsoft Macintosh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DRAFT-Marcom-New-Brand-Template-2019-DRAFT-v1.5</vt:lpstr>
      <vt:lpstr>DS6390</vt:lpstr>
      <vt:lpstr>Who is Your Audience?</vt:lpstr>
      <vt:lpstr>What Is At Stake?</vt:lpstr>
      <vt:lpstr>Form Your Big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DS6390</dc:title>
  <dc:creator>Goodwin, Ben</dc:creator>
  <cp:lastModifiedBy>Goodwin, Ben</cp:lastModifiedBy>
  <cp:revision>2</cp:revision>
  <cp:lastPrinted>2019-05-15T16:46:10Z</cp:lastPrinted>
  <dcterms:created xsi:type="dcterms:W3CDTF">2021-06-08T19:50:23Z</dcterms:created>
  <dcterms:modified xsi:type="dcterms:W3CDTF">2021-06-08T20:06:01Z</dcterms:modified>
</cp:coreProperties>
</file>