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11/17/21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3674BD-351F-0044-AD0D-827DE0315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0274A-8677-654E-9250-0B3BD7FD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Presession Questions	</a:t>
            </a:r>
          </a:p>
        </p:txBody>
      </p:sp>
    </p:spTree>
    <p:extLst>
      <p:ext uri="{BB962C8B-B14F-4D97-AF65-F5344CB8AC3E}">
        <p14:creationId xmlns:p14="http://schemas.microsoft.com/office/powerpoint/2010/main" val="37356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4" y="1073426"/>
            <a:ext cx="10512862" cy="2839480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They deal with sequential data in that the order the data is presented is important. </a:t>
            </a:r>
          </a:p>
          <a:p>
            <a:pPr lvl="1"/>
            <a:r>
              <a:rPr lang="en-US" dirty="0"/>
              <a:t>Recurrent neural network, we're going to look at inputs where only the previous inputs matter</a:t>
            </a:r>
          </a:p>
          <a:p>
            <a:pPr lvl="1"/>
            <a:r>
              <a:rPr lang="en-US" dirty="0"/>
              <a:t>Turns out there’s a dense layer and recurrent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	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Pretty high level question – RNN’s are used in which applications?</a:t>
            </a:r>
          </a:p>
          <a:p>
            <a:pPr lvl="2"/>
            <a:r>
              <a:rPr lang="en-US" dirty="0"/>
              <a:t>Seems like we’re getting to some specific neural nets, seems like there isn’t a clear path always, where does one start when tasked with deploying </a:t>
            </a:r>
            <a:r>
              <a:rPr lang="en-US"/>
              <a:t>a neural net?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</p:spTree>
    <p:extLst>
      <p:ext uri="{BB962C8B-B14F-4D97-AF65-F5344CB8AC3E}">
        <p14:creationId xmlns:p14="http://schemas.microsoft.com/office/powerpoint/2010/main" val="36591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19</TotalTime>
  <Words>99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13 Presession Questions </vt:lpstr>
      <vt:lpstr>Weekly Summary 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Presession Questions </dc:title>
  <dc:creator>Goodwin, Ben</dc:creator>
  <cp:lastModifiedBy>Goodwin, Ben</cp:lastModifiedBy>
  <cp:revision>4</cp:revision>
  <cp:lastPrinted>2019-05-15T16:46:10Z</cp:lastPrinted>
  <dcterms:created xsi:type="dcterms:W3CDTF">2021-10-29T01:12:57Z</dcterms:created>
  <dcterms:modified xsi:type="dcterms:W3CDTF">2021-11-18T02:18:17Z</dcterms:modified>
</cp:coreProperties>
</file>