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10/28/21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3674BD-351F-0044-AD0D-827DE0315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0274A-8677-654E-9250-0B3BD7FD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 Presession Questions	</a:t>
            </a:r>
          </a:p>
        </p:txBody>
      </p:sp>
    </p:spTree>
    <p:extLst>
      <p:ext uri="{BB962C8B-B14F-4D97-AF65-F5344CB8AC3E}">
        <p14:creationId xmlns:p14="http://schemas.microsoft.com/office/powerpoint/2010/main" val="37356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Discussion of hashing trick</a:t>
            </a:r>
          </a:p>
          <a:p>
            <a:pPr lvl="2"/>
            <a:r>
              <a:rPr lang="en-US" dirty="0"/>
              <a:t>Subdiscussion of hash table collisions </a:t>
            </a:r>
          </a:p>
          <a:p>
            <a:pPr lvl="2"/>
            <a:r>
              <a:rPr lang="en-US" dirty="0"/>
              <a:t>Epochs 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	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Can SGD be used on all types of linear models?</a:t>
            </a:r>
          </a:p>
          <a:p>
            <a:pPr lvl="3"/>
            <a:r>
              <a:rPr lang="en-US" dirty="0"/>
              <a:t>L1 and L2</a:t>
            </a:r>
            <a:r>
              <a:rPr lang="en-US"/>
              <a:t>, logistic, etc.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</p:spTree>
    <p:extLst>
      <p:ext uri="{BB962C8B-B14F-4D97-AF65-F5344CB8AC3E}">
        <p14:creationId xmlns:p14="http://schemas.microsoft.com/office/powerpoint/2010/main" val="365910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5</TotalTime>
  <Words>44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10 Presession Questions </vt:lpstr>
      <vt:lpstr>Weekly Summary 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Presession Questions </dc:title>
  <dc:creator>Goodwin, Ben</dc:creator>
  <cp:lastModifiedBy>Goodwin, Ben</cp:lastModifiedBy>
  <cp:revision>1</cp:revision>
  <cp:lastPrinted>2019-05-15T16:46:10Z</cp:lastPrinted>
  <dcterms:created xsi:type="dcterms:W3CDTF">2021-10-29T01:12:57Z</dcterms:created>
  <dcterms:modified xsi:type="dcterms:W3CDTF">2021-10-29T01:18:06Z</dcterms:modified>
</cp:coreProperties>
</file>