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5"/>
  </p:notesMasterIdLst>
  <p:handoutMasterIdLst>
    <p:handoutMasterId r:id="rId6"/>
  </p:handoutMasterIdLst>
  <p:sldIdLst>
    <p:sldId id="258" r:id="rId2"/>
    <p:sldId id="257" r:id="rId3"/>
    <p:sldId id="259" r:id="rId4"/>
  </p:sldIdLst>
  <p:sldSz cx="12188825" cy="6858000"/>
  <p:notesSz cx="6950075" cy="9236075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7055" userDrawn="1">
          <p15:clr>
            <a:srgbClr val="A4A3A4"/>
          </p15:clr>
        </p15:guide>
        <p15:guide id="10" orient="horz" pos="220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0E0"/>
    <a:srgbClr val="4F3C05"/>
    <a:srgbClr val="E51D33"/>
    <a:srgbClr val="DAA600"/>
    <a:srgbClr val="B686DA"/>
    <a:srgbClr val="FFA7A7"/>
    <a:srgbClr val="F2A36E"/>
    <a:srgbClr val="5781C1"/>
    <a:srgbClr val="F7F7F7"/>
    <a:srgbClr val="729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0233" autoAdjust="0"/>
  </p:normalViewPr>
  <p:slideViewPr>
    <p:cSldViewPr snapToGrid="0" showGuides="1">
      <p:cViewPr varScale="1">
        <p:scale>
          <a:sx n="128" d="100"/>
          <a:sy n="128" d="100"/>
        </p:scale>
        <p:origin x="200" y="176"/>
      </p:cViewPr>
      <p:guideLst>
        <p:guide pos="7055"/>
        <p:guide orient="horz"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904" y="6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1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67F32F8B-429E-45D3-A6EF-7110C94B56DE}" type="datetimeFigureOut">
              <a:rPr lang="en-US" smtClean="0">
                <a:latin typeface="Arial" panose="020B0604020202020204" pitchFamily="34" charset="0"/>
              </a:rPr>
              <a:t>11/22/21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380"/>
            <a:ext cx="3011699" cy="463696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D0A90A03-D856-401F-8EAD-377E18EE9FD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6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290513"/>
            <a:ext cx="4984750" cy="2805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3" tIns="46216" rIns="92433" bIns="462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2638" y="3238364"/>
            <a:ext cx="6504800" cy="5740537"/>
          </a:xfrm>
          <a:prstGeom prst="rect">
            <a:avLst/>
          </a:prstGeom>
        </p:spPr>
        <p:txBody>
          <a:bodyPr vert="horz" lIns="92433" tIns="46216" rIns="92433" bIns="4621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62700" y="8772669"/>
            <a:ext cx="585768" cy="463406"/>
          </a:xfrm>
          <a:prstGeom prst="rect">
            <a:avLst/>
          </a:prstGeom>
        </p:spPr>
        <p:txBody>
          <a:bodyPr vert="horz" lIns="92433" tIns="46216" rIns="92433" bIns="46216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F42FCFFD-459B-4F74-BD48-8157E1337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2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4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6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80" algn="l" defTabSz="91424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Full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5884" y="-3313"/>
            <a:ext cx="12182943" cy="6861313"/>
            <a:chOff x="4414" y="-2485"/>
            <a:chExt cx="9139587" cy="51459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934819-4139-3B46-BA5D-0EB3E1812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ltGray">
            <a:xfrm>
              <a:off x="4414" y="-2485"/>
              <a:ext cx="9139587" cy="514598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220BF2-3585-BC43-A835-8B8711891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ltGray">
            <a:xfrm>
              <a:off x="6696636" y="535220"/>
              <a:ext cx="2097110" cy="411836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909538" y="1594407"/>
            <a:ext cx="22153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42713" y="1"/>
            <a:ext cx="8561766" cy="126483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54782" y="1419606"/>
            <a:ext cx="8581739" cy="3897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lang="en-US" sz="18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50888" y="1865895"/>
            <a:ext cx="8595160" cy="566020"/>
          </a:xfrm>
          <a:prstGeom prst="rect">
            <a:avLst/>
          </a:prstGeom>
        </p:spPr>
        <p:txBody>
          <a:bodyPr lIns="0" rIns="0" bIns="0" anchor="t">
            <a:normAutofit/>
          </a:bodyPr>
          <a:lstStyle>
            <a:lvl1pPr marL="0" indent="0">
              <a:buFontTx/>
              <a:buNone/>
              <a:defRPr sz="1200" i="1"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D6EF0-D566-6845-AD87-0A792C660BA4}"/>
              </a:ext>
            </a:extLst>
          </p:cNvPr>
          <p:cNvCxnSpPr>
            <a:cxnSpLocks/>
          </p:cNvCxnSpPr>
          <p:nvPr/>
        </p:nvCxnSpPr>
        <p:spPr bwMode="auto">
          <a:xfrm>
            <a:off x="760413" y="1285504"/>
            <a:ext cx="4531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479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 or 2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1523604" y="5333775"/>
            <a:ext cx="9141619" cy="6508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lang="en-US" sz="2000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51435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771525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28700" indent="0">
              <a:buNone/>
              <a:defRPr lang="en-US" sz="1463" b="1" kern="1200" dirty="0" smtClean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speaker name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619063"/>
            <a:ext cx="12188825" cy="1920939"/>
          </a:xfrm>
        </p:spPr>
        <p:txBody>
          <a:bodyPr lIns="0" rIns="0"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3792883"/>
            <a:ext cx="9141619" cy="650648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44353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23604" y="5981701"/>
            <a:ext cx="9141619" cy="50165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black">
          <a:xfrm>
            <a:off x="5557978" y="2856029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198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4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l 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38"/>
              </a:spcAft>
              <a:buNone/>
              <a:defRPr lang="en-US" sz="20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spcAft>
                <a:spcPts val="338"/>
              </a:spcAft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202104"/>
            <a:ext cx="976799" cy="514129"/>
            <a:chOff x="1862" y="1719"/>
            <a:chExt cx="1889" cy="994"/>
          </a:xfrm>
          <a:solidFill>
            <a:schemeClr val="bg1"/>
          </a:solidFill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Righ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304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Left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035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Righ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64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57175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57175" y="671267"/>
            <a:ext cx="507185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093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Left Half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5" y="960583"/>
            <a:ext cx="5119307" cy="530352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7639" y="256642"/>
            <a:ext cx="5071852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5304" y="671267"/>
            <a:ext cx="5071852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50735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4"/>
          <p:cNvGrpSpPr>
            <a:grpSpLocks noChangeAspect="1"/>
          </p:cNvGrpSpPr>
          <p:nvPr userDrawn="1"/>
        </p:nvGrpSpPr>
        <p:grpSpPr bwMode="gray">
          <a:xfrm>
            <a:off x="183196" y="6126956"/>
            <a:ext cx="544758" cy="548640"/>
            <a:chOff x="4703" y="3389"/>
            <a:chExt cx="437" cy="440"/>
          </a:xfrm>
        </p:grpSpPr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371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39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71355" y="671267"/>
            <a:ext cx="1096994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6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Title and Conten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ellow 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51" y="541767"/>
            <a:ext cx="4573658" cy="24669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0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l Title and Content">
    <p:bg>
      <p:bgPr>
        <a:solidFill>
          <a:srgbClr val="59C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84049" y="671267"/>
            <a:ext cx="10982638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7983" y="960583"/>
            <a:ext cx="10512862" cy="5089236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798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6267232" y="960583"/>
            <a:ext cx="5120640" cy="5120640"/>
          </a:xfrm>
          <a:prstGeom prst="rect">
            <a:avLst/>
          </a:prstGeom>
        </p:spPr>
        <p:txBody>
          <a:bodyPr lIns="0" rIns="0" anchor="ctr"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085" y="2113900"/>
            <a:ext cx="5156443" cy="40860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8560" y="2113903"/>
            <a:ext cx="5181838" cy="4024095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14350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303962" y="1238250"/>
            <a:ext cx="5238750" cy="876300"/>
          </a:xfrm>
        </p:spPr>
        <p:txBody>
          <a:bodyPr lIns="0" rIns="0"/>
          <a:lstStyle>
            <a:lvl1pPr marL="0" indent="0">
              <a:buNone/>
              <a:defRPr b="1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00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49585" y="1600200"/>
            <a:ext cx="5156443" cy="4599708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118060" y="1607987"/>
            <a:ext cx="5181838" cy="45300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42950" y="742950"/>
            <a:ext cx="10591800" cy="800100"/>
          </a:xfrm>
        </p:spPr>
        <p:txBody>
          <a:bodyPr lIns="0" rIns="0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21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ections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500" y="3492503"/>
            <a:ext cx="4249192" cy="2690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033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98283" y="3488707"/>
            <a:ext cx="4249192" cy="2649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4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096249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6424033" y="1849641"/>
            <a:ext cx="4662226" cy="1541263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65212" y="915920"/>
            <a:ext cx="4662226" cy="82398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0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535" y="3410550"/>
            <a:ext cx="3199567" cy="2398545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6183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6183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9106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06183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062830" y="915915"/>
            <a:ext cx="3199567" cy="9144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3"/>
          </p:nvPr>
        </p:nvSpPr>
        <p:spPr>
          <a:xfrm>
            <a:off x="8062830" y="3390904"/>
            <a:ext cx="3199567" cy="236220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257175" indent="0" algn="ctr">
              <a:spcBef>
                <a:spcPts val="0"/>
              </a:spcBef>
              <a:spcAft>
                <a:spcPts val="675"/>
              </a:spcAft>
              <a:buNone/>
              <a:defRPr sz="788"/>
            </a:lvl2pPr>
            <a:lvl3pPr marL="514350" indent="0" algn="ctr">
              <a:spcBef>
                <a:spcPts val="0"/>
              </a:spcBef>
              <a:spcAft>
                <a:spcPts val="675"/>
              </a:spcAft>
              <a:buNone/>
              <a:defRPr sz="675"/>
            </a:lvl3pPr>
            <a:lvl4pPr marL="771525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4pPr>
            <a:lvl5pPr marL="1028700" indent="0" algn="ctr">
              <a:spcBef>
                <a:spcPts val="0"/>
              </a:spcBef>
              <a:spcAft>
                <a:spcPts val="675"/>
              </a:spcAft>
              <a:buNone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062830" y="1868487"/>
            <a:ext cx="3199567" cy="1463040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 with titles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59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411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495061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494630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7935863" y="4150844"/>
            <a:ext cx="3199567" cy="1358899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935434" y="1688629"/>
            <a:ext cx="3199567" cy="219456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5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749106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3453500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53071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6195986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5555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7"/>
          </p:nvPr>
        </p:nvSpPr>
        <p:spPr>
          <a:xfrm>
            <a:off x="8938473" y="2686376"/>
            <a:ext cx="2437765" cy="108488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938042" y="1212011"/>
            <a:ext cx="2437765" cy="146304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4910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3453500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5986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8938473" y="3911600"/>
            <a:ext cx="2437765" cy="2072640"/>
          </a:xfrm>
        </p:spPr>
        <p:txBody>
          <a:bodyPr anchor="t">
            <a:normAutofit/>
          </a:bodyPr>
          <a:lstStyle>
            <a:lvl1pPr marL="85725" indent="-85725">
              <a:spcAft>
                <a:spcPts val="1200"/>
              </a:spcAft>
              <a:defRPr sz="1600"/>
            </a:lvl1pPr>
            <a:lvl2pPr marL="385763" indent="-128588">
              <a:spcAft>
                <a:spcPts val="1200"/>
              </a:spcAft>
              <a:buFont typeface="Courier New" panose="02070309020205020404" pitchFamily="49" charset="0"/>
              <a:buChar char="o"/>
              <a:defRPr sz="1200"/>
            </a:lvl2pPr>
            <a:lvl3pPr marL="600075" indent="-85725"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3pPr>
            <a:lvl4pPr marL="900113" indent="-128588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6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ections with 3 pho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2894" y="143033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2894" y="1849623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653607" y="143033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1"/>
          </p:nvPr>
        </p:nvSpPr>
        <p:spPr>
          <a:xfrm>
            <a:off x="4072894" y="2982913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072894" y="3402199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653607" y="2982912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4072894" y="4535489"/>
            <a:ext cx="5027890" cy="417515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4072894" y="4954774"/>
            <a:ext cx="5027890" cy="952316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85725" indent="-85725">
              <a:spcBef>
                <a:spcPts val="0"/>
              </a:spcBef>
              <a:spcAft>
                <a:spcPts val="600"/>
              </a:spcAft>
              <a:defRPr sz="1400"/>
            </a:lvl1pPr>
            <a:lvl2pPr marL="353616" indent="-96441">
              <a:spcBef>
                <a:spcPts val="0"/>
              </a:spcBef>
              <a:spcAft>
                <a:spcPts val="600"/>
              </a:spcAft>
              <a:defRPr sz="1100"/>
            </a:lvl2pPr>
            <a:lvl3pPr>
              <a:spcBef>
                <a:spcPts val="0"/>
              </a:spcBef>
              <a:spcAft>
                <a:spcPts val="675"/>
              </a:spcAft>
              <a:defRPr sz="675"/>
            </a:lvl3pPr>
            <a:lvl4pPr>
              <a:spcBef>
                <a:spcPts val="0"/>
              </a:spcBef>
              <a:spcAft>
                <a:spcPts val="675"/>
              </a:spcAft>
              <a:defRPr sz="619"/>
            </a:lvl4pPr>
            <a:lvl5pPr>
              <a:spcBef>
                <a:spcPts val="0"/>
              </a:spcBef>
              <a:spcAft>
                <a:spcPts val="675"/>
              </a:spcAft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653607" y="4535487"/>
            <a:ext cx="1371243" cy="137160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0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7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2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6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9" name="Group 8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7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58616" y="668401"/>
            <a:ext cx="10631784" cy="808711"/>
          </a:xfrm>
          <a:prstGeom prst="rect">
            <a:avLst/>
          </a:prstGeom>
        </p:spPr>
        <p:txBody>
          <a:bodyPr lIns="0" rIns="0" anchor="b"/>
          <a:lstStyle>
            <a:lvl1pPr marL="0" indent="0">
              <a:spcBef>
                <a:spcPts val="0"/>
              </a:spcBef>
              <a:buNone/>
              <a:defRPr b="1" cap="all" baseline="0"/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56677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1066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with Title/Subtitle/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hidden">
          <a:xfrm>
            <a:off x="2220109" y="0"/>
            <a:ext cx="9987762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6FE92-E738-A94C-9AF4-F919BA9C0DF8}"/>
              </a:ext>
            </a:extLst>
          </p:cNvPr>
          <p:cNvCxnSpPr>
            <a:cxnSpLocks/>
          </p:cNvCxnSpPr>
          <p:nvPr/>
        </p:nvCxnSpPr>
        <p:spPr>
          <a:xfrm>
            <a:off x="672980" y="2739743"/>
            <a:ext cx="8683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1832" y="419102"/>
            <a:ext cx="8224283" cy="19685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short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1832" y="3022600"/>
            <a:ext cx="8224283" cy="5588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2000" b="1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1832" y="3581401"/>
            <a:ext cx="8224283" cy="291893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spcAft>
                <a:spcPts val="338"/>
              </a:spcAft>
              <a:buNone/>
              <a:defRPr sz="18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you text here</a:t>
            </a:r>
          </a:p>
        </p:txBody>
      </p:sp>
      <p:grpSp>
        <p:nvGrpSpPr>
          <p:cNvPr id="56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57" name="Freeform 56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4" name="Freeform 63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5" name="Freeform 64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70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71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74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8" name="Freeform 77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9" name="Freeform 78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0" name="Freeform 79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1" name="Freeform 80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2" name="Freeform 81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3" name="Freeform 82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4" name="Freeform 83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5" name="Freeform 84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7" name="Freeform 86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8" name="Freeform 87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9" name="Freeform 88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0" name="Freeform 89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1" name="Freeform 90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3" name="Freeform 92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4" name="Freeform 93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5" name="Freeform 94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6" name="Freeform 95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7" name="Freeform 96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8" name="Freeform 97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9" name="Freeform 98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705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3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 descr="Enter a short title here." title="Click to add title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algn="l" defTabSz="51435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07784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8"/>
            <a:ext cx="4570809" cy="73023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b="1" smtClean="0">
                <a:solidFill>
                  <a:schemeClr val="accent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grpSp>
        <p:nvGrpSpPr>
          <p:cNvPr id="10" name="Group 9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2" y="4"/>
            <a:ext cx="7021271" cy="68613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469188" y="3926980"/>
            <a:ext cx="467723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469188" y="3125439"/>
            <a:ext cx="467723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b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800" b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0" i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128588" lvl="0" indent="-128588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Click to add information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8"/>
          <a:stretch/>
        </p:blipFill>
        <p:spPr>
          <a:xfrm>
            <a:off x="7472003" y="5414264"/>
            <a:ext cx="1896481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Image 5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7427148" y="541767"/>
            <a:ext cx="4570809" cy="24669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AC2CB-197F-F74E-B0CC-5E0C45949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368"/>
          <a:stretch/>
        </p:blipFill>
        <p:spPr bwMode="ltGray">
          <a:xfrm>
            <a:off x="1" y="-3313"/>
            <a:ext cx="7021271" cy="68613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E785B-EFA0-2246-ADCC-47C18D9DE906}"/>
              </a:ext>
            </a:extLst>
          </p:cNvPr>
          <p:cNvCxnSpPr>
            <a:cxnSpLocks/>
          </p:cNvCxnSpPr>
          <p:nvPr/>
        </p:nvCxnSpPr>
        <p:spPr>
          <a:xfrm>
            <a:off x="7585888" y="3125439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7564" y="3956167"/>
            <a:ext cx="4570809" cy="10158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800" b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427564" y="313701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b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427564" y="3514955"/>
            <a:ext cx="4570809" cy="377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buFontTx/>
              <a:buNone/>
              <a:defRPr lang="en-US" sz="1400" b="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125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Click to add 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18A14-49B3-034F-A276-8010F8A0BEB7}"/>
              </a:ext>
            </a:extLst>
          </p:cNvPr>
          <p:cNvCxnSpPr>
            <a:cxnSpLocks/>
          </p:cNvCxnSpPr>
          <p:nvPr/>
        </p:nvCxnSpPr>
        <p:spPr>
          <a:xfrm>
            <a:off x="7585888" y="3926980"/>
            <a:ext cx="46772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 userDrawn="1"/>
        </p:nvGrpSpPr>
        <p:grpSpPr bwMode="invGray">
          <a:xfrm>
            <a:off x="7472005" y="5414434"/>
            <a:ext cx="1896039" cy="611717"/>
            <a:chOff x="5605463" y="4060825"/>
            <a:chExt cx="1422400" cy="458788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5605463" y="4060825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invGray">
            <a:xfrm>
              <a:off x="6156326" y="4149725"/>
              <a:ext cx="187325" cy="277813"/>
            </a:xfrm>
            <a:custGeom>
              <a:avLst/>
              <a:gdLst>
                <a:gd name="T0" fmla="*/ 112 w 124"/>
                <a:gd name="T1" fmla="*/ 55 h 183"/>
                <a:gd name="T2" fmla="*/ 108 w 124"/>
                <a:gd name="T3" fmla="*/ 55 h 183"/>
                <a:gd name="T4" fmla="*/ 71 w 124"/>
                <a:gd name="T5" fmla="*/ 9 h 183"/>
                <a:gd name="T6" fmla="*/ 35 w 124"/>
                <a:gd name="T7" fmla="*/ 39 h 183"/>
                <a:gd name="T8" fmla="*/ 123 w 124"/>
                <a:gd name="T9" fmla="*/ 135 h 183"/>
                <a:gd name="T10" fmla="*/ 57 w 124"/>
                <a:gd name="T11" fmla="*/ 183 h 183"/>
                <a:gd name="T12" fmla="*/ 7 w 124"/>
                <a:gd name="T13" fmla="*/ 168 h 183"/>
                <a:gd name="T14" fmla="*/ 0 w 124"/>
                <a:gd name="T15" fmla="*/ 125 h 183"/>
                <a:gd name="T16" fmla="*/ 5 w 124"/>
                <a:gd name="T17" fmla="*/ 125 h 183"/>
                <a:gd name="T18" fmla="*/ 60 w 124"/>
                <a:gd name="T19" fmla="*/ 175 h 183"/>
                <a:gd name="T20" fmla="*/ 97 w 124"/>
                <a:gd name="T21" fmla="*/ 145 h 183"/>
                <a:gd name="T22" fmla="*/ 11 w 124"/>
                <a:gd name="T23" fmla="*/ 52 h 183"/>
                <a:gd name="T24" fmla="*/ 72 w 124"/>
                <a:gd name="T25" fmla="*/ 1 h 183"/>
                <a:gd name="T26" fmla="*/ 115 w 124"/>
                <a:gd name="T27" fmla="*/ 13 h 183"/>
                <a:gd name="T28" fmla="*/ 112 w 124"/>
                <a:gd name="T2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83">
                  <a:moveTo>
                    <a:pt x="112" y="55"/>
                  </a:moveTo>
                  <a:cubicBezTo>
                    <a:pt x="108" y="55"/>
                    <a:pt x="108" y="55"/>
                    <a:pt x="108" y="55"/>
                  </a:cubicBezTo>
                  <a:cubicBezTo>
                    <a:pt x="103" y="34"/>
                    <a:pt x="101" y="10"/>
                    <a:pt x="71" y="9"/>
                  </a:cubicBezTo>
                  <a:cubicBezTo>
                    <a:pt x="52" y="8"/>
                    <a:pt x="34" y="20"/>
                    <a:pt x="35" y="39"/>
                  </a:cubicBezTo>
                  <a:cubicBezTo>
                    <a:pt x="36" y="83"/>
                    <a:pt x="124" y="71"/>
                    <a:pt x="123" y="135"/>
                  </a:cubicBezTo>
                  <a:cubicBezTo>
                    <a:pt x="122" y="166"/>
                    <a:pt x="91" y="183"/>
                    <a:pt x="57" y="183"/>
                  </a:cubicBezTo>
                  <a:cubicBezTo>
                    <a:pt x="36" y="183"/>
                    <a:pt x="19" y="176"/>
                    <a:pt x="7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12" y="149"/>
                    <a:pt x="29" y="175"/>
                    <a:pt x="60" y="175"/>
                  </a:cubicBezTo>
                  <a:cubicBezTo>
                    <a:pt x="81" y="175"/>
                    <a:pt x="97" y="164"/>
                    <a:pt x="97" y="145"/>
                  </a:cubicBezTo>
                  <a:cubicBezTo>
                    <a:pt x="98" y="88"/>
                    <a:pt x="13" y="103"/>
                    <a:pt x="11" y="52"/>
                  </a:cubicBezTo>
                  <a:cubicBezTo>
                    <a:pt x="9" y="14"/>
                    <a:pt x="43" y="0"/>
                    <a:pt x="72" y="1"/>
                  </a:cubicBezTo>
                  <a:cubicBezTo>
                    <a:pt x="87" y="2"/>
                    <a:pt x="103" y="6"/>
                    <a:pt x="115" y="13"/>
                  </a:cubicBezTo>
                  <a:lnTo>
                    <a:pt x="112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invGray">
            <a:xfrm>
              <a:off x="6353176" y="4156075"/>
              <a:ext cx="352425" cy="266700"/>
            </a:xfrm>
            <a:custGeom>
              <a:avLst/>
              <a:gdLst>
                <a:gd name="T0" fmla="*/ 119 w 232"/>
                <a:gd name="T1" fmla="*/ 138 h 175"/>
                <a:gd name="T2" fmla="*/ 160 w 232"/>
                <a:gd name="T3" fmla="*/ 35 h 175"/>
                <a:gd name="T4" fmla="*/ 164 w 232"/>
                <a:gd name="T5" fmla="*/ 4 h 175"/>
                <a:gd name="T6" fmla="*/ 164 w 232"/>
                <a:gd name="T7" fmla="*/ 0 h 175"/>
                <a:gd name="T8" fmla="*/ 220 w 232"/>
                <a:gd name="T9" fmla="*/ 0 h 175"/>
                <a:gd name="T10" fmla="*/ 220 w 232"/>
                <a:gd name="T11" fmla="*/ 4 h 175"/>
                <a:gd name="T12" fmla="*/ 195 w 232"/>
                <a:gd name="T13" fmla="*/ 32 h 175"/>
                <a:gd name="T14" fmla="*/ 202 w 232"/>
                <a:gd name="T15" fmla="*/ 125 h 175"/>
                <a:gd name="T16" fmla="*/ 232 w 232"/>
                <a:gd name="T17" fmla="*/ 171 h 175"/>
                <a:gd name="T18" fmla="*/ 232 w 232"/>
                <a:gd name="T19" fmla="*/ 175 h 175"/>
                <a:gd name="T20" fmla="*/ 148 w 232"/>
                <a:gd name="T21" fmla="*/ 175 h 175"/>
                <a:gd name="T22" fmla="*/ 148 w 232"/>
                <a:gd name="T23" fmla="*/ 171 h 175"/>
                <a:gd name="T24" fmla="*/ 179 w 232"/>
                <a:gd name="T25" fmla="*/ 143 h 175"/>
                <a:gd name="T26" fmla="*/ 171 w 232"/>
                <a:gd name="T27" fmla="*/ 31 h 175"/>
                <a:gd name="T28" fmla="*/ 171 w 232"/>
                <a:gd name="T29" fmla="*/ 31 h 175"/>
                <a:gd name="T30" fmla="*/ 111 w 232"/>
                <a:gd name="T31" fmla="*/ 175 h 175"/>
                <a:gd name="T32" fmla="*/ 109 w 232"/>
                <a:gd name="T33" fmla="*/ 175 h 175"/>
                <a:gd name="T34" fmla="*/ 45 w 232"/>
                <a:gd name="T35" fmla="*/ 37 h 175"/>
                <a:gd name="T36" fmla="*/ 45 w 232"/>
                <a:gd name="T37" fmla="*/ 37 h 175"/>
                <a:gd name="T38" fmla="*/ 41 w 232"/>
                <a:gd name="T39" fmla="*/ 145 h 175"/>
                <a:gd name="T40" fmla="*/ 72 w 232"/>
                <a:gd name="T41" fmla="*/ 171 h 175"/>
                <a:gd name="T42" fmla="*/ 72 w 232"/>
                <a:gd name="T43" fmla="*/ 175 h 175"/>
                <a:gd name="T44" fmla="*/ 0 w 232"/>
                <a:gd name="T45" fmla="*/ 175 h 175"/>
                <a:gd name="T46" fmla="*/ 0 w 232"/>
                <a:gd name="T47" fmla="*/ 171 h 175"/>
                <a:gd name="T48" fmla="*/ 29 w 232"/>
                <a:gd name="T49" fmla="*/ 136 h 175"/>
                <a:gd name="T50" fmla="*/ 35 w 232"/>
                <a:gd name="T51" fmla="*/ 64 h 175"/>
                <a:gd name="T52" fmla="*/ 37 w 232"/>
                <a:gd name="T53" fmla="*/ 28 h 175"/>
                <a:gd name="T54" fmla="*/ 9 w 232"/>
                <a:gd name="T55" fmla="*/ 4 h 175"/>
                <a:gd name="T56" fmla="*/ 9 w 232"/>
                <a:gd name="T57" fmla="*/ 0 h 175"/>
                <a:gd name="T58" fmla="*/ 64 w 232"/>
                <a:gd name="T59" fmla="*/ 0 h 175"/>
                <a:gd name="T60" fmla="*/ 65 w 232"/>
                <a:gd name="T61" fmla="*/ 3 h 175"/>
                <a:gd name="T62" fmla="*/ 68 w 232"/>
                <a:gd name="T63" fmla="*/ 29 h 175"/>
                <a:gd name="T64" fmla="*/ 119 w 232"/>
                <a:gd name="T6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175">
                  <a:moveTo>
                    <a:pt x="119" y="138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66" y="21"/>
                    <a:pt x="169" y="8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04" y="8"/>
                    <a:pt x="194" y="14"/>
                    <a:pt x="195" y="32"/>
                  </a:cubicBezTo>
                  <a:cubicBezTo>
                    <a:pt x="202" y="125"/>
                    <a:pt x="202" y="125"/>
                    <a:pt x="202" y="125"/>
                  </a:cubicBezTo>
                  <a:cubicBezTo>
                    <a:pt x="206" y="161"/>
                    <a:pt x="205" y="167"/>
                    <a:pt x="232" y="171"/>
                  </a:cubicBezTo>
                  <a:cubicBezTo>
                    <a:pt x="232" y="175"/>
                    <a:pt x="232" y="175"/>
                    <a:pt x="232" y="175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8" y="171"/>
                    <a:pt x="148" y="171"/>
                    <a:pt x="148" y="171"/>
                  </a:cubicBezTo>
                  <a:cubicBezTo>
                    <a:pt x="168" y="168"/>
                    <a:pt x="180" y="166"/>
                    <a:pt x="179" y="143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09" y="175"/>
                    <a:pt x="109" y="175"/>
                    <a:pt x="109" y="175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2" y="104"/>
                    <a:pt x="41" y="145"/>
                  </a:cubicBezTo>
                  <a:cubicBezTo>
                    <a:pt x="40" y="155"/>
                    <a:pt x="41" y="166"/>
                    <a:pt x="72" y="171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3" y="168"/>
                    <a:pt x="27" y="154"/>
                    <a:pt x="29" y="1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11"/>
                    <a:pt x="24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9"/>
                    <a:pt x="66" y="25"/>
                    <a:pt x="68" y="29"/>
                  </a:cubicBezTo>
                  <a:lnTo>
                    <a:pt x="119" y="1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invGray">
            <a:xfrm>
              <a:off x="6708776" y="4156075"/>
              <a:ext cx="300038" cy="271463"/>
            </a:xfrm>
            <a:custGeom>
              <a:avLst/>
              <a:gdLst>
                <a:gd name="T0" fmla="*/ 198 w 198"/>
                <a:gd name="T1" fmla="*/ 0 h 178"/>
                <a:gd name="T2" fmla="*/ 198 w 198"/>
                <a:gd name="T3" fmla="*/ 4 h 178"/>
                <a:gd name="T4" fmla="*/ 172 w 198"/>
                <a:gd name="T5" fmla="*/ 55 h 178"/>
                <a:gd name="T6" fmla="*/ 171 w 198"/>
                <a:gd name="T7" fmla="*/ 111 h 178"/>
                <a:gd name="T8" fmla="*/ 101 w 198"/>
                <a:gd name="T9" fmla="*/ 178 h 178"/>
                <a:gd name="T10" fmla="*/ 31 w 198"/>
                <a:gd name="T11" fmla="*/ 100 h 178"/>
                <a:gd name="T12" fmla="*/ 31 w 198"/>
                <a:gd name="T13" fmla="*/ 43 h 178"/>
                <a:gd name="T14" fmla="*/ 0 w 198"/>
                <a:gd name="T15" fmla="*/ 4 h 178"/>
                <a:gd name="T16" fmla="*/ 0 w 198"/>
                <a:gd name="T17" fmla="*/ 0 h 178"/>
                <a:gd name="T18" fmla="*/ 86 w 198"/>
                <a:gd name="T19" fmla="*/ 0 h 178"/>
                <a:gd name="T20" fmla="*/ 86 w 198"/>
                <a:gd name="T21" fmla="*/ 4 h 178"/>
                <a:gd name="T22" fmla="*/ 53 w 198"/>
                <a:gd name="T23" fmla="*/ 43 h 178"/>
                <a:gd name="T24" fmla="*/ 53 w 198"/>
                <a:gd name="T25" fmla="*/ 95 h 178"/>
                <a:gd name="T26" fmla="*/ 114 w 198"/>
                <a:gd name="T27" fmla="*/ 167 h 178"/>
                <a:gd name="T28" fmla="*/ 163 w 198"/>
                <a:gd name="T29" fmla="*/ 82 h 178"/>
                <a:gd name="T30" fmla="*/ 163 w 198"/>
                <a:gd name="T31" fmla="*/ 55 h 178"/>
                <a:gd name="T32" fmla="*/ 125 w 198"/>
                <a:gd name="T33" fmla="*/ 4 h 178"/>
                <a:gd name="T34" fmla="*/ 125 w 198"/>
                <a:gd name="T35" fmla="*/ 0 h 178"/>
                <a:gd name="T36" fmla="*/ 198 w 198"/>
                <a:gd name="T37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8" h="178">
                  <a:moveTo>
                    <a:pt x="198" y="0"/>
                  </a:moveTo>
                  <a:cubicBezTo>
                    <a:pt x="198" y="4"/>
                    <a:pt x="198" y="4"/>
                    <a:pt x="198" y="4"/>
                  </a:cubicBezTo>
                  <a:cubicBezTo>
                    <a:pt x="175" y="7"/>
                    <a:pt x="173" y="21"/>
                    <a:pt x="172" y="55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70" y="145"/>
                    <a:pt x="156" y="178"/>
                    <a:pt x="101" y="178"/>
                  </a:cubicBezTo>
                  <a:cubicBezTo>
                    <a:pt x="23" y="178"/>
                    <a:pt x="31" y="121"/>
                    <a:pt x="31" y="100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0" y="16"/>
                    <a:pt x="30" y="8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54" y="9"/>
                    <a:pt x="53" y="14"/>
                    <a:pt x="53" y="43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3" y="100"/>
                    <a:pt x="45" y="167"/>
                    <a:pt x="114" y="167"/>
                  </a:cubicBezTo>
                  <a:cubicBezTo>
                    <a:pt x="168" y="167"/>
                    <a:pt x="163" y="114"/>
                    <a:pt x="163" y="82"/>
                  </a:cubicBezTo>
                  <a:cubicBezTo>
                    <a:pt x="163" y="55"/>
                    <a:pt x="163" y="55"/>
                    <a:pt x="163" y="55"/>
                  </a:cubicBezTo>
                  <a:cubicBezTo>
                    <a:pt x="163" y="22"/>
                    <a:pt x="160" y="8"/>
                    <a:pt x="125" y="4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19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 userDrawn="1"/>
          </p:nvSpPr>
          <p:spPr bwMode="invGray">
            <a:xfrm>
              <a:off x="5613401" y="4060825"/>
              <a:ext cx="458788" cy="458788"/>
            </a:xfrm>
            <a:prstGeom prst="ellipse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invGray">
            <a:xfrm>
              <a:off x="5621338" y="4068763"/>
              <a:ext cx="441325" cy="442913"/>
            </a:xfrm>
            <a:custGeom>
              <a:avLst/>
              <a:gdLst>
                <a:gd name="T0" fmla="*/ 146 w 291"/>
                <a:gd name="T1" fmla="*/ 291 h 291"/>
                <a:gd name="T2" fmla="*/ 0 w 291"/>
                <a:gd name="T3" fmla="*/ 146 h 291"/>
                <a:gd name="T4" fmla="*/ 146 w 291"/>
                <a:gd name="T5" fmla="*/ 0 h 291"/>
                <a:gd name="T6" fmla="*/ 291 w 291"/>
                <a:gd name="T7" fmla="*/ 146 h 291"/>
                <a:gd name="T8" fmla="*/ 146 w 291"/>
                <a:gd name="T9" fmla="*/ 291 h 291"/>
                <a:gd name="T10" fmla="*/ 146 w 291"/>
                <a:gd name="T11" fmla="*/ 7 h 291"/>
                <a:gd name="T12" fmla="*/ 7 w 291"/>
                <a:gd name="T13" fmla="*/ 146 h 291"/>
                <a:gd name="T14" fmla="*/ 146 w 291"/>
                <a:gd name="T15" fmla="*/ 284 h 291"/>
                <a:gd name="T16" fmla="*/ 285 w 291"/>
                <a:gd name="T17" fmla="*/ 146 h 291"/>
                <a:gd name="T18" fmla="*/ 146 w 291"/>
                <a:gd name="T19" fmla="*/ 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91">
                  <a:moveTo>
                    <a:pt x="146" y="291"/>
                  </a:moveTo>
                  <a:cubicBezTo>
                    <a:pt x="66" y="291"/>
                    <a:pt x="0" y="226"/>
                    <a:pt x="0" y="146"/>
                  </a:cubicBezTo>
                  <a:cubicBezTo>
                    <a:pt x="0" y="65"/>
                    <a:pt x="66" y="0"/>
                    <a:pt x="146" y="0"/>
                  </a:cubicBezTo>
                  <a:cubicBezTo>
                    <a:pt x="226" y="0"/>
                    <a:pt x="291" y="65"/>
                    <a:pt x="291" y="146"/>
                  </a:cubicBezTo>
                  <a:cubicBezTo>
                    <a:pt x="291" y="226"/>
                    <a:pt x="226" y="291"/>
                    <a:pt x="146" y="291"/>
                  </a:cubicBezTo>
                  <a:close/>
                  <a:moveTo>
                    <a:pt x="146" y="7"/>
                  </a:moveTo>
                  <a:cubicBezTo>
                    <a:pt x="69" y="7"/>
                    <a:pt x="7" y="69"/>
                    <a:pt x="7" y="146"/>
                  </a:cubicBezTo>
                  <a:cubicBezTo>
                    <a:pt x="7" y="222"/>
                    <a:pt x="69" y="284"/>
                    <a:pt x="146" y="284"/>
                  </a:cubicBezTo>
                  <a:cubicBezTo>
                    <a:pt x="222" y="284"/>
                    <a:pt x="285" y="222"/>
                    <a:pt x="285" y="146"/>
                  </a:cubicBezTo>
                  <a:cubicBezTo>
                    <a:pt x="285" y="69"/>
                    <a:pt x="222" y="7"/>
                    <a:pt x="1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invGray">
            <a:xfrm>
              <a:off x="5738813" y="4257675"/>
              <a:ext cx="2063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invGray">
            <a:xfrm>
              <a:off x="574516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2"/>
            <p:cNvSpPr>
              <a:spLocks noChangeArrowheads="1"/>
            </p:cNvSpPr>
            <p:nvPr userDrawn="1"/>
          </p:nvSpPr>
          <p:spPr bwMode="invGray">
            <a:xfrm>
              <a:off x="578008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Rectangle 13"/>
            <p:cNvSpPr>
              <a:spLocks noChangeArrowheads="1"/>
            </p:cNvSpPr>
            <p:nvPr userDrawn="1"/>
          </p:nvSpPr>
          <p:spPr bwMode="invGray">
            <a:xfrm>
              <a:off x="5815013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Rectangle 14"/>
            <p:cNvSpPr>
              <a:spLocks noChangeArrowheads="1"/>
            </p:cNvSpPr>
            <p:nvPr userDrawn="1"/>
          </p:nvSpPr>
          <p:spPr bwMode="invGray">
            <a:xfrm>
              <a:off x="5849938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Rectangle 15"/>
            <p:cNvSpPr>
              <a:spLocks noChangeArrowheads="1"/>
            </p:cNvSpPr>
            <p:nvPr userDrawn="1"/>
          </p:nvSpPr>
          <p:spPr bwMode="invGray">
            <a:xfrm>
              <a:off x="5886451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16"/>
            <p:cNvSpPr>
              <a:spLocks noChangeArrowheads="1"/>
            </p:cNvSpPr>
            <p:nvPr userDrawn="1"/>
          </p:nvSpPr>
          <p:spPr bwMode="invGray">
            <a:xfrm>
              <a:off x="5921376" y="4264025"/>
              <a:ext cx="19050" cy="11906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17"/>
            <p:cNvSpPr>
              <a:spLocks noChangeArrowheads="1"/>
            </p:cNvSpPr>
            <p:nvPr userDrawn="1"/>
          </p:nvSpPr>
          <p:spPr bwMode="invGray">
            <a:xfrm>
              <a:off x="5740401" y="4192588"/>
              <a:ext cx="201613" cy="61913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invGray">
            <a:xfrm>
              <a:off x="5738813" y="4187825"/>
              <a:ext cx="207963" cy="69850"/>
            </a:xfrm>
            <a:custGeom>
              <a:avLst/>
              <a:gdLst>
                <a:gd name="T0" fmla="*/ 131 w 131"/>
                <a:gd name="T1" fmla="*/ 44 h 44"/>
                <a:gd name="T2" fmla="*/ 0 w 131"/>
                <a:gd name="T3" fmla="*/ 44 h 44"/>
                <a:gd name="T4" fmla="*/ 0 w 131"/>
                <a:gd name="T5" fmla="*/ 0 h 44"/>
                <a:gd name="T6" fmla="*/ 131 w 131"/>
                <a:gd name="T7" fmla="*/ 0 h 44"/>
                <a:gd name="T8" fmla="*/ 131 w 131"/>
                <a:gd name="T9" fmla="*/ 44 h 44"/>
                <a:gd name="T10" fmla="*/ 4 w 131"/>
                <a:gd name="T11" fmla="*/ 40 h 44"/>
                <a:gd name="T12" fmla="*/ 127 w 131"/>
                <a:gd name="T13" fmla="*/ 40 h 44"/>
                <a:gd name="T14" fmla="*/ 127 w 131"/>
                <a:gd name="T15" fmla="*/ 4 h 44"/>
                <a:gd name="T16" fmla="*/ 4 w 131"/>
                <a:gd name="T17" fmla="*/ 4 h 44"/>
                <a:gd name="T18" fmla="*/ 4 w 131"/>
                <a:gd name="T1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4">
                  <a:moveTo>
                    <a:pt x="13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4"/>
                  </a:lnTo>
                  <a:close/>
                  <a:moveTo>
                    <a:pt x="4" y="40"/>
                  </a:moveTo>
                  <a:lnTo>
                    <a:pt x="127" y="40"/>
                  </a:lnTo>
                  <a:lnTo>
                    <a:pt x="127" y="4"/>
                  </a:lnTo>
                  <a:lnTo>
                    <a:pt x="4" y="4"/>
                  </a:lnTo>
                  <a:lnTo>
                    <a:pt x="4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invGray">
            <a:xfrm>
              <a:off x="5734051" y="4195763"/>
              <a:ext cx="217488" cy="61913"/>
            </a:xfrm>
            <a:custGeom>
              <a:avLst/>
              <a:gdLst>
                <a:gd name="T0" fmla="*/ 68 w 137"/>
                <a:gd name="T1" fmla="*/ 39 h 39"/>
                <a:gd name="T2" fmla="*/ 137 w 137"/>
                <a:gd name="T3" fmla="*/ 39 h 39"/>
                <a:gd name="T4" fmla="*/ 137 w 137"/>
                <a:gd name="T5" fmla="*/ 33 h 39"/>
                <a:gd name="T6" fmla="*/ 68 w 137"/>
                <a:gd name="T7" fmla="*/ 0 h 39"/>
                <a:gd name="T8" fmla="*/ 0 w 137"/>
                <a:gd name="T9" fmla="*/ 33 h 39"/>
                <a:gd name="T10" fmla="*/ 0 w 137"/>
                <a:gd name="T11" fmla="*/ 39 h 39"/>
                <a:gd name="T12" fmla="*/ 68 w 137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">
                  <a:moveTo>
                    <a:pt x="68" y="39"/>
                  </a:moveTo>
                  <a:lnTo>
                    <a:pt x="137" y="39"/>
                  </a:lnTo>
                  <a:lnTo>
                    <a:pt x="137" y="33"/>
                  </a:lnTo>
                  <a:lnTo>
                    <a:pt x="68" y="0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0"/>
            <p:cNvSpPr>
              <a:spLocks noEditPoints="1"/>
            </p:cNvSpPr>
            <p:nvPr userDrawn="1"/>
          </p:nvSpPr>
          <p:spPr bwMode="invGray">
            <a:xfrm>
              <a:off x="5724526" y="4187825"/>
              <a:ext cx="236538" cy="79375"/>
            </a:xfrm>
            <a:custGeom>
              <a:avLst/>
              <a:gdLst>
                <a:gd name="T0" fmla="*/ 149 w 149"/>
                <a:gd name="T1" fmla="*/ 50 h 50"/>
                <a:gd name="T2" fmla="*/ 0 w 149"/>
                <a:gd name="T3" fmla="*/ 50 h 50"/>
                <a:gd name="T4" fmla="*/ 0 w 149"/>
                <a:gd name="T5" fmla="*/ 34 h 50"/>
                <a:gd name="T6" fmla="*/ 74 w 149"/>
                <a:gd name="T7" fmla="*/ 0 h 50"/>
                <a:gd name="T8" fmla="*/ 149 w 149"/>
                <a:gd name="T9" fmla="*/ 34 h 50"/>
                <a:gd name="T10" fmla="*/ 149 w 149"/>
                <a:gd name="T11" fmla="*/ 50 h 50"/>
                <a:gd name="T12" fmla="*/ 19 w 149"/>
                <a:gd name="T13" fmla="*/ 38 h 50"/>
                <a:gd name="T14" fmla="*/ 130 w 149"/>
                <a:gd name="T15" fmla="*/ 38 h 50"/>
                <a:gd name="T16" fmla="*/ 74 w 149"/>
                <a:gd name="T17" fmla="*/ 12 h 50"/>
                <a:gd name="T18" fmla="*/ 19 w 149"/>
                <a:gd name="T19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50">
                  <a:moveTo>
                    <a:pt x="149" y="50"/>
                  </a:moveTo>
                  <a:lnTo>
                    <a:pt x="0" y="50"/>
                  </a:lnTo>
                  <a:lnTo>
                    <a:pt x="0" y="34"/>
                  </a:lnTo>
                  <a:lnTo>
                    <a:pt x="74" y="0"/>
                  </a:lnTo>
                  <a:lnTo>
                    <a:pt x="149" y="34"/>
                  </a:lnTo>
                  <a:lnTo>
                    <a:pt x="149" y="50"/>
                  </a:lnTo>
                  <a:close/>
                  <a:moveTo>
                    <a:pt x="19" y="38"/>
                  </a:moveTo>
                  <a:lnTo>
                    <a:pt x="130" y="38"/>
                  </a:lnTo>
                  <a:lnTo>
                    <a:pt x="74" y="12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invGray">
            <a:xfrm>
              <a:off x="5730876" y="4194175"/>
              <a:ext cx="222250" cy="65088"/>
            </a:xfrm>
            <a:custGeom>
              <a:avLst/>
              <a:gdLst>
                <a:gd name="T0" fmla="*/ 140 w 140"/>
                <a:gd name="T1" fmla="*/ 41 h 41"/>
                <a:gd name="T2" fmla="*/ 0 w 140"/>
                <a:gd name="T3" fmla="*/ 41 h 41"/>
                <a:gd name="T4" fmla="*/ 0 w 140"/>
                <a:gd name="T5" fmla="*/ 33 h 41"/>
                <a:gd name="T6" fmla="*/ 70 w 140"/>
                <a:gd name="T7" fmla="*/ 0 h 41"/>
                <a:gd name="T8" fmla="*/ 140 w 140"/>
                <a:gd name="T9" fmla="*/ 33 h 41"/>
                <a:gd name="T10" fmla="*/ 140 w 140"/>
                <a:gd name="T11" fmla="*/ 41 h 41"/>
                <a:gd name="T12" fmla="*/ 4 w 140"/>
                <a:gd name="T13" fmla="*/ 38 h 41"/>
                <a:gd name="T14" fmla="*/ 137 w 140"/>
                <a:gd name="T15" fmla="*/ 38 h 41"/>
                <a:gd name="T16" fmla="*/ 137 w 140"/>
                <a:gd name="T17" fmla="*/ 35 h 41"/>
                <a:gd name="T18" fmla="*/ 70 w 140"/>
                <a:gd name="T19" fmla="*/ 3 h 41"/>
                <a:gd name="T20" fmla="*/ 4 w 140"/>
                <a:gd name="T21" fmla="*/ 35 h 41"/>
                <a:gd name="T22" fmla="*/ 4 w 140"/>
                <a:gd name="T23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41">
                  <a:moveTo>
                    <a:pt x="140" y="41"/>
                  </a:moveTo>
                  <a:lnTo>
                    <a:pt x="0" y="41"/>
                  </a:lnTo>
                  <a:lnTo>
                    <a:pt x="0" y="33"/>
                  </a:lnTo>
                  <a:lnTo>
                    <a:pt x="70" y="0"/>
                  </a:lnTo>
                  <a:lnTo>
                    <a:pt x="140" y="33"/>
                  </a:lnTo>
                  <a:lnTo>
                    <a:pt x="140" y="41"/>
                  </a:lnTo>
                  <a:close/>
                  <a:moveTo>
                    <a:pt x="4" y="38"/>
                  </a:moveTo>
                  <a:lnTo>
                    <a:pt x="137" y="38"/>
                  </a:lnTo>
                  <a:lnTo>
                    <a:pt x="137" y="35"/>
                  </a:lnTo>
                  <a:lnTo>
                    <a:pt x="70" y="3"/>
                  </a:lnTo>
                  <a:lnTo>
                    <a:pt x="4" y="35"/>
                  </a:lnTo>
                  <a:lnTo>
                    <a:pt x="4" y="38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invGray">
            <a:xfrm>
              <a:off x="5748338" y="4122738"/>
              <a:ext cx="188913" cy="69850"/>
            </a:xfrm>
            <a:custGeom>
              <a:avLst/>
              <a:gdLst>
                <a:gd name="T0" fmla="*/ 62 w 124"/>
                <a:gd name="T1" fmla="*/ 0 h 45"/>
                <a:gd name="T2" fmla="*/ 0 w 124"/>
                <a:gd name="T3" fmla="*/ 45 h 45"/>
                <a:gd name="T4" fmla="*/ 124 w 124"/>
                <a:gd name="T5" fmla="*/ 45 h 45"/>
                <a:gd name="T6" fmla="*/ 62 w 1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5">
                  <a:moveTo>
                    <a:pt x="62" y="0"/>
                  </a:moveTo>
                  <a:cubicBezTo>
                    <a:pt x="33" y="0"/>
                    <a:pt x="9" y="19"/>
                    <a:pt x="0" y="45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5" y="19"/>
                    <a:pt x="91" y="0"/>
                    <a:pt x="62" y="0"/>
                  </a:cubicBezTo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23"/>
            <p:cNvSpPr>
              <a:spLocks noEditPoints="1"/>
            </p:cNvSpPr>
            <p:nvPr userDrawn="1"/>
          </p:nvSpPr>
          <p:spPr bwMode="invGray">
            <a:xfrm>
              <a:off x="5743576" y="4103688"/>
              <a:ext cx="196850" cy="90488"/>
            </a:xfrm>
            <a:custGeom>
              <a:avLst/>
              <a:gdLst>
                <a:gd name="T0" fmla="*/ 130 w 130"/>
                <a:gd name="T1" fmla="*/ 60 h 60"/>
                <a:gd name="T2" fmla="*/ 0 w 130"/>
                <a:gd name="T3" fmla="*/ 60 h 60"/>
                <a:gd name="T4" fmla="*/ 1 w 130"/>
                <a:gd name="T5" fmla="*/ 57 h 60"/>
                <a:gd name="T6" fmla="*/ 49 w 130"/>
                <a:gd name="T7" fmla="*/ 12 h 60"/>
                <a:gd name="T8" fmla="*/ 49 w 130"/>
                <a:gd name="T9" fmla="*/ 4 h 60"/>
                <a:gd name="T10" fmla="*/ 65 w 130"/>
                <a:gd name="T11" fmla="*/ 0 h 60"/>
                <a:gd name="T12" fmla="*/ 81 w 130"/>
                <a:gd name="T13" fmla="*/ 4 h 60"/>
                <a:gd name="T14" fmla="*/ 81 w 130"/>
                <a:gd name="T15" fmla="*/ 12 h 60"/>
                <a:gd name="T16" fmla="*/ 129 w 130"/>
                <a:gd name="T17" fmla="*/ 57 h 60"/>
                <a:gd name="T18" fmla="*/ 130 w 130"/>
                <a:gd name="T19" fmla="*/ 60 h 60"/>
                <a:gd name="T20" fmla="*/ 6 w 130"/>
                <a:gd name="T21" fmla="*/ 55 h 60"/>
                <a:gd name="T22" fmla="*/ 124 w 130"/>
                <a:gd name="T23" fmla="*/ 55 h 60"/>
                <a:gd name="T24" fmla="*/ 65 w 130"/>
                <a:gd name="T25" fmla="*/ 15 h 60"/>
                <a:gd name="T26" fmla="*/ 6 w 130"/>
                <a:gd name="T27" fmla="*/ 55 h 60"/>
                <a:gd name="T28" fmla="*/ 53 w 130"/>
                <a:gd name="T29" fmla="*/ 7 h 60"/>
                <a:gd name="T30" fmla="*/ 53 w 130"/>
                <a:gd name="T31" fmla="*/ 11 h 60"/>
                <a:gd name="T32" fmla="*/ 76 w 130"/>
                <a:gd name="T33" fmla="*/ 11 h 60"/>
                <a:gd name="T34" fmla="*/ 76 w 130"/>
                <a:gd name="T35" fmla="*/ 7 h 60"/>
                <a:gd name="T36" fmla="*/ 65 w 130"/>
                <a:gd name="T37" fmla="*/ 4 h 60"/>
                <a:gd name="T38" fmla="*/ 53 w 130"/>
                <a:gd name="T3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0">
                  <a:moveTo>
                    <a:pt x="13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8" y="34"/>
                    <a:pt x="27" y="18"/>
                    <a:pt x="49" y="12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103" y="18"/>
                    <a:pt x="122" y="34"/>
                    <a:pt x="129" y="57"/>
                  </a:cubicBezTo>
                  <a:lnTo>
                    <a:pt x="130" y="60"/>
                  </a:lnTo>
                  <a:close/>
                  <a:moveTo>
                    <a:pt x="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14" y="31"/>
                    <a:pt x="91" y="15"/>
                    <a:pt x="65" y="15"/>
                  </a:cubicBezTo>
                  <a:cubicBezTo>
                    <a:pt x="39" y="15"/>
                    <a:pt x="16" y="31"/>
                    <a:pt x="6" y="55"/>
                  </a:cubicBezTo>
                  <a:close/>
                  <a:moveTo>
                    <a:pt x="53" y="7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61" y="10"/>
                    <a:pt x="69" y="10"/>
                    <a:pt x="76" y="11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Rectangle 24"/>
            <p:cNvSpPr>
              <a:spLocks noChangeArrowheads="1"/>
            </p:cNvSpPr>
            <p:nvPr userDrawn="1"/>
          </p:nvSpPr>
          <p:spPr bwMode="invGray">
            <a:xfrm>
              <a:off x="5705476" y="4413250"/>
              <a:ext cx="2714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25"/>
            <p:cNvSpPr>
              <a:spLocks noEditPoints="1"/>
            </p:cNvSpPr>
            <p:nvPr userDrawn="1"/>
          </p:nvSpPr>
          <p:spPr bwMode="invGray">
            <a:xfrm>
              <a:off x="5703888" y="4408488"/>
              <a:ext cx="277813" cy="19050"/>
            </a:xfrm>
            <a:custGeom>
              <a:avLst/>
              <a:gdLst>
                <a:gd name="T0" fmla="*/ 175 w 175"/>
                <a:gd name="T1" fmla="*/ 12 h 12"/>
                <a:gd name="T2" fmla="*/ 0 w 175"/>
                <a:gd name="T3" fmla="*/ 12 h 12"/>
                <a:gd name="T4" fmla="*/ 0 w 175"/>
                <a:gd name="T5" fmla="*/ 0 h 12"/>
                <a:gd name="T6" fmla="*/ 175 w 175"/>
                <a:gd name="T7" fmla="*/ 0 h 12"/>
                <a:gd name="T8" fmla="*/ 175 w 175"/>
                <a:gd name="T9" fmla="*/ 12 h 12"/>
                <a:gd name="T10" fmla="*/ 4 w 175"/>
                <a:gd name="T11" fmla="*/ 9 h 12"/>
                <a:gd name="T12" fmla="*/ 170 w 175"/>
                <a:gd name="T13" fmla="*/ 9 h 12"/>
                <a:gd name="T14" fmla="*/ 170 w 175"/>
                <a:gd name="T15" fmla="*/ 5 h 12"/>
                <a:gd name="T16" fmla="*/ 4 w 175"/>
                <a:gd name="T17" fmla="*/ 5 h 12"/>
                <a:gd name="T18" fmla="*/ 4 w 175"/>
                <a:gd name="T1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2">
                  <a:moveTo>
                    <a:pt x="175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5" y="0"/>
                  </a:lnTo>
                  <a:lnTo>
                    <a:pt x="175" y="12"/>
                  </a:lnTo>
                  <a:close/>
                  <a:moveTo>
                    <a:pt x="4" y="9"/>
                  </a:moveTo>
                  <a:lnTo>
                    <a:pt x="170" y="9"/>
                  </a:lnTo>
                  <a:lnTo>
                    <a:pt x="170" y="5"/>
                  </a:lnTo>
                  <a:lnTo>
                    <a:pt x="4" y="5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Rectangle 26"/>
            <p:cNvSpPr>
              <a:spLocks noChangeArrowheads="1"/>
            </p:cNvSpPr>
            <p:nvPr userDrawn="1"/>
          </p:nvSpPr>
          <p:spPr bwMode="invGray">
            <a:xfrm>
              <a:off x="5719763" y="4398963"/>
              <a:ext cx="246063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7"/>
            <p:cNvSpPr>
              <a:spLocks noEditPoints="1"/>
            </p:cNvSpPr>
            <p:nvPr userDrawn="1"/>
          </p:nvSpPr>
          <p:spPr bwMode="invGray">
            <a:xfrm>
              <a:off x="5716588" y="4395788"/>
              <a:ext cx="252413" cy="20638"/>
            </a:xfrm>
            <a:custGeom>
              <a:avLst/>
              <a:gdLst>
                <a:gd name="T0" fmla="*/ 159 w 159"/>
                <a:gd name="T1" fmla="*/ 13 h 13"/>
                <a:gd name="T2" fmla="*/ 0 w 159"/>
                <a:gd name="T3" fmla="*/ 13 h 13"/>
                <a:gd name="T4" fmla="*/ 0 w 159"/>
                <a:gd name="T5" fmla="*/ 0 h 13"/>
                <a:gd name="T6" fmla="*/ 159 w 159"/>
                <a:gd name="T7" fmla="*/ 0 h 13"/>
                <a:gd name="T8" fmla="*/ 159 w 159"/>
                <a:gd name="T9" fmla="*/ 13 h 13"/>
                <a:gd name="T10" fmla="*/ 4 w 159"/>
                <a:gd name="T11" fmla="*/ 8 h 13"/>
                <a:gd name="T12" fmla="*/ 155 w 159"/>
                <a:gd name="T13" fmla="*/ 8 h 13"/>
                <a:gd name="T14" fmla="*/ 155 w 159"/>
                <a:gd name="T15" fmla="*/ 4 h 13"/>
                <a:gd name="T16" fmla="*/ 4 w 159"/>
                <a:gd name="T17" fmla="*/ 4 h 13"/>
                <a:gd name="T18" fmla="*/ 4 w 159"/>
                <a:gd name="T1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3">
                  <a:moveTo>
                    <a:pt x="159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13"/>
                  </a:lnTo>
                  <a:close/>
                  <a:moveTo>
                    <a:pt x="4" y="8"/>
                  </a:moveTo>
                  <a:lnTo>
                    <a:pt x="155" y="8"/>
                  </a:lnTo>
                  <a:lnTo>
                    <a:pt x="155" y="4"/>
                  </a:lnTo>
                  <a:lnTo>
                    <a:pt x="4" y="4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Rectangle 28"/>
            <p:cNvSpPr>
              <a:spLocks noChangeArrowheads="1"/>
            </p:cNvSpPr>
            <p:nvPr userDrawn="1"/>
          </p:nvSpPr>
          <p:spPr bwMode="invGray">
            <a:xfrm>
              <a:off x="5734051" y="4386263"/>
              <a:ext cx="217488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29"/>
            <p:cNvSpPr>
              <a:spLocks noEditPoints="1"/>
            </p:cNvSpPr>
            <p:nvPr userDrawn="1"/>
          </p:nvSpPr>
          <p:spPr bwMode="invGray">
            <a:xfrm>
              <a:off x="5729288" y="4383088"/>
              <a:ext cx="225425" cy="19050"/>
            </a:xfrm>
            <a:custGeom>
              <a:avLst/>
              <a:gdLst>
                <a:gd name="T0" fmla="*/ 142 w 142"/>
                <a:gd name="T1" fmla="*/ 12 h 12"/>
                <a:gd name="T2" fmla="*/ 0 w 142"/>
                <a:gd name="T3" fmla="*/ 12 h 12"/>
                <a:gd name="T4" fmla="*/ 0 w 142"/>
                <a:gd name="T5" fmla="*/ 0 h 12"/>
                <a:gd name="T6" fmla="*/ 142 w 142"/>
                <a:gd name="T7" fmla="*/ 0 h 12"/>
                <a:gd name="T8" fmla="*/ 142 w 142"/>
                <a:gd name="T9" fmla="*/ 12 h 12"/>
                <a:gd name="T10" fmla="*/ 5 w 142"/>
                <a:gd name="T11" fmla="*/ 8 h 12"/>
                <a:gd name="T12" fmla="*/ 138 w 142"/>
                <a:gd name="T13" fmla="*/ 8 h 12"/>
                <a:gd name="T14" fmla="*/ 138 w 142"/>
                <a:gd name="T15" fmla="*/ 4 h 12"/>
                <a:gd name="T16" fmla="*/ 5 w 142"/>
                <a:gd name="T17" fmla="*/ 4 h 12"/>
                <a:gd name="T18" fmla="*/ 5 w 14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2">
                  <a:moveTo>
                    <a:pt x="142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12"/>
                  </a:lnTo>
                  <a:close/>
                  <a:moveTo>
                    <a:pt x="5" y="8"/>
                  </a:moveTo>
                  <a:lnTo>
                    <a:pt x="138" y="8"/>
                  </a:lnTo>
                  <a:lnTo>
                    <a:pt x="138" y="4"/>
                  </a:lnTo>
                  <a:lnTo>
                    <a:pt x="5" y="4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Rectangle 30"/>
            <p:cNvSpPr>
              <a:spLocks noChangeArrowheads="1"/>
            </p:cNvSpPr>
            <p:nvPr userDrawn="1"/>
          </p:nvSpPr>
          <p:spPr bwMode="invGray">
            <a:xfrm>
              <a:off x="5710238" y="4414838"/>
              <a:ext cx="263525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Rectangle 31"/>
            <p:cNvSpPr>
              <a:spLocks noChangeArrowheads="1"/>
            </p:cNvSpPr>
            <p:nvPr userDrawn="1"/>
          </p:nvSpPr>
          <p:spPr bwMode="invGray">
            <a:xfrm>
              <a:off x="5724526" y="4402138"/>
              <a:ext cx="2365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Rectangle 32"/>
            <p:cNvSpPr>
              <a:spLocks noChangeArrowheads="1"/>
            </p:cNvSpPr>
            <p:nvPr userDrawn="1"/>
          </p:nvSpPr>
          <p:spPr bwMode="invGray">
            <a:xfrm>
              <a:off x="5737226" y="4389438"/>
              <a:ext cx="211138" cy="7938"/>
            </a:xfrm>
            <a:prstGeom prst="rect">
              <a:avLst/>
            </a:pr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33"/>
            <p:cNvSpPr>
              <a:spLocks/>
            </p:cNvSpPr>
            <p:nvPr userDrawn="1"/>
          </p:nvSpPr>
          <p:spPr bwMode="invGray">
            <a:xfrm>
              <a:off x="5746751" y="4205288"/>
              <a:ext cx="190500" cy="44450"/>
            </a:xfrm>
            <a:custGeom>
              <a:avLst/>
              <a:gdLst>
                <a:gd name="T0" fmla="*/ 60 w 120"/>
                <a:gd name="T1" fmla="*/ 0 h 28"/>
                <a:gd name="T2" fmla="*/ 120 w 120"/>
                <a:gd name="T3" fmla="*/ 28 h 28"/>
                <a:gd name="T4" fmla="*/ 0 w 120"/>
                <a:gd name="T5" fmla="*/ 28 h 28"/>
                <a:gd name="T6" fmla="*/ 60 w 12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28">
                  <a:moveTo>
                    <a:pt x="60" y="0"/>
                  </a:moveTo>
                  <a:lnTo>
                    <a:pt x="120" y="28"/>
                  </a:lnTo>
                  <a:lnTo>
                    <a:pt x="0" y="2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C00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34"/>
            <p:cNvSpPr>
              <a:spLocks noEditPoints="1"/>
            </p:cNvSpPr>
            <p:nvPr userDrawn="1"/>
          </p:nvSpPr>
          <p:spPr bwMode="invGray">
            <a:xfrm>
              <a:off x="6994526" y="4392613"/>
              <a:ext cx="31750" cy="30163"/>
            </a:xfrm>
            <a:custGeom>
              <a:avLst/>
              <a:gdLst>
                <a:gd name="T0" fmla="*/ 21 w 21"/>
                <a:gd name="T1" fmla="*/ 10 h 20"/>
                <a:gd name="T2" fmla="*/ 11 w 21"/>
                <a:gd name="T3" fmla="*/ 20 h 20"/>
                <a:gd name="T4" fmla="*/ 0 w 21"/>
                <a:gd name="T5" fmla="*/ 10 h 20"/>
                <a:gd name="T6" fmla="*/ 11 w 21"/>
                <a:gd name="T7" fmla="*/ 0 h 20"/>
                <a:gd name="T8" fmla="*/ 21 w 21"/>
                <a:gd name="T9" fmla="*/ 10 h 20"/>
                <a:gd name="T10" fmla="*/ 19 w 21"/>
                <a:gd name="T11" fmla="*/ 10 h 20"/>
                <a:gd name="T12" fmla="*/ 11 w 21"/>
                <a:gd name="T13" fmla="*/ 1 h 20"/>
                <a:gd name="T14" fmla="*/ 2 w 21"/>
                <a:gd name="T15" fmla="*/ 10 h 20"/>
                <a:gd name="T16" fmla="*/ 11 w 21"/>
                <a:gd name="T17" fmla="*/ 19 h 20"/>
                <a:gd name="T18" fmla="*/ 19 w 21"/>
                <a:gd name="T19" fmla="*/ 10 h 20"/>
                <a:gd name="T20" fmla="*/ 8 w 21"/>
                <a:gd name="T21" fmla="*/ 16 h 20"/>
                <a:gd name="T22" fmla="*/ 7 w 21"/>
                <a:gd name="T23" fmla="*/ 16 h 20"/>
                <a:gd name="T24" fmla="*/ 7 w 21"/>
                <a:gd name="T25" fmla="*/ 4 h 20"/>
                <a:gd name="T26" fmla="*/ 11 w 21"/>
                <a:gd name="T27" fmla="*/ 4 h 20"/>
                <a:gd name="T28" fmla="*/ 15 w 21"/>
                <a:gd name="T29" fmla="*/ 7 h 20"/>
                <a:gd name="T30" fmla="*/ 12 w 21"/>
                <a:gd name="T31" fmla="*/ 11 h 20"/>
                <a:gd name="T32" fmla="*/ 16 w 21"/>
                <a:gd name="T33" fmla="*/ 16 h 20"/>
                <a:gd name="T34" fmla="*/ 14 w 21"/>
                <a:gd name="T35" fmla="*/ 16 h 20"/>
                <a:gd name="T36" fmla="*/ 11 w 21"/>
                <a:gd name="T37" fmla="*/ 11 h 20"/>
                <a:gd name="T38" fmla="*/ 8 w 21"/>
                <a:gd name="T39" fmla="*/ 11 h 20"/>
                <a:gd name="T40" fmla="*/ 8 w 21"/>
                <a:gd name="T41" fmla="*/ 16 h 20"/>
                <a:gd name="T42" fmla="*/ 10 w 21"/>
                <a:gd name="T43" fmla="*/ 9 h 20"/>
                <a:gd name="T44" fmla="*/ 14 w 21"/>
                <a:gd name="T45" fmla="*/ 7 h 20"/>
                <a:gd name="T46" fmla="*/ 11 w 21"/>
                <a:gd name="T47" fmla="*/ 6 h 20"/>
                <a:gd name="T48" fmla="*/ 8 w 21"/>
                <a:gd name="T49" fmla="*/ 6 h 20"/>
                <a:gd name="T50" fmla="*/ 8 w 21"/>
                <a:gd name="T51" fmla="*/ 9 h 20"/>
                <a:gd name="T52" fmla="*/ 10 w 21"/>
                <a:gd name="T5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cubicBezTo>
                    <a:pt x="21" y="16"/>
                    <a:pt x="16" y="20"/>
                    <a:pt x="11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0"/>
                  </a:cubicBezTo>
                  <a:moveTo>
                    <a:pt x="19" y="10"/>
                  </a:moveTo>
                  <a:cubicBezTo>
                    <a:pt x="19" y="5"/>
                    <a:pt x="15" y="1"/>
                    <a:pt x="11" y="1"/>
                  </a:cubicBezTo>
                  <a:cubicBezTo>
                    <a:pt x="6" y="1"/>
                    <a:pt x="2" y="5"/>
                    <a:pt x="2" y="10"/>
                  </a:cubicBezTo>
                  <a:cubicBezTo>
                    <a:pt x="2" y="15"/>
                    <a:pt x="6" y="19"/>
                    <a:pt x="11" y="19"/>
                  </a:cubicBezTo>
                  <a:cubicBezTo>
                    <a:pt x="15" y="19"/>
                    <a:pt x="19" y="15"/>
                    <a:pt x="19" y="10"/>
                  </a:cubicBezTo>
                  <a:moveTo>
                    <a:pt x="8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4" y="4"/>
                    <a:pt x="15" y="5"/>
                    <a:pt x="15" y="7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8" y="11"/>
                    <a:pt x="8" y="11"/>
                    <a:pt x="8" y="11"/>
                  </a:cubicBezTo>
                  <a:lnTo>
                    <a:pt x="8" y="16"/>
                  </a:lnTo>
                  <a:close/>
                  <a:moveTo>
                    <a:pt x="10" y="9"/>
                  </a:moveTo>
                  <a:cubicBezTo>
                    <a:pt x="12" y="9"/>
                    <a:pt x="14" y="10"/>
                    <a:pt x="14" y="7"/>
                  </a:cubicBezTo>
                  <a:cubicBezTo>
                    <a:pt x="14" y="6"/>
                    <a:pt x="12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6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Section Break or Call Out">
    <p:bg>
      <p:bgPr>
        <a:solidFill>
          <a:srgbClr val="CC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03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or Call Out">
    <p:bg>
      <p:bgPr>
        <a:solidFill>
          <a:srgbClr val="354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956282"/>
            <a:ext cx="12188825" cy="650648"/>
          </a:xfrm>
          <a:prstGeom prst="rect">
            <a:avLst/>
          </a:prstGeom>
        </p:spPr>
        <p:txBody>
          <a:bodyPr bIns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3854"/>
            <a:ext cx="12188825" cy="1605339"/>
          </a:xfrm>
        </p:spPr>
        <p:txBody>
          <a:bodyPr bIns="0"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black">
          <a:xfrm>
            <a:off x="5555157" y="3181456"/>
            <a:ext cx="940621" cy="495088"/>
            <a:chOff x="1862" y="1719"/>
            <a:chExt cx="1889" cy="994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6489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or 1 speak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black">
          <a:xfrm>
            <a:off x="5557978" y="3167178"/>
            <a:ext cx="976799" cy="514129"/>
            <a:chOff x="1862" y="1719"/>
            <a:chExt cx="1889" cy="994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black">
            <a:xfrm>
              <a:off x="1862" y="1719"/>
              <a:ext cx="1889" cy="985"/>
            </a:xfrm>
            <a:custGeom>
              <a:avLst/>
              <a:gdLst>
                <a:gd name="T0" fmla="*/ 1390 w 1392"/>
                <a:gd name="T1" fmla="*/ 336 h 728"/>
                <a:gd name="T2" fmla="*/ 1355 w 1392"/>
                <a:gd name="T3" fmla="*/ 380 h 728"/>
                <a:gd name="T4" fmla="*/ 1305 w 1392"/>
                <a:gd name="T5" fmla="*/ 333 h 728"/>
                <a:gd name="T6" fmla="*/ 1238 w 1392"/>
                <a:gd name="T7" fmla="*/ 286 h 728"/>
                <a:gd name="T8" fmla="*/ 1167 w 1392"/>
                <a:gd name="T9" fmla="*/ 232 h 728"/>
                <a:gd name="T10" fmla="*/ 955 w 1392"/>
                <a:gd name="T11" fmla="*/ 396 h 728"/>
                <a:gd name="T12" fmla="*/ 984 w 1392"/>
                <a:gd name="T13" fmla="*/ 527 h 728"/>
                <a:gd name="T14" fmla="*/ 963 w 1392"/>
                <a:gd name="T15" fmla="*/ 570 h 728"/>
                <a:gd name="T16" fmla="*/ 829 w 1392"/>
                <a:gd name="T17" fmla="*/ 556 h 728"/>
                <a:gd name="T18" fmla="*/ 781 w 1392"/>
                <a:gd name="T19" fmla="*/ 603 h 728"/>
                <a:gd name="T20" fmla="*/ 847 w 1392"/>
                <a:gd name="T21" fmla="*/ 654 h 728"/>
                <a:gd name="T22" fmla="*/ 868 w 1392"/>
                <a:gd name="T23" fmla="*/ 697 h 728"/>
                <a:gd name="T24" fmla="*/ 832 w 1392"/>
                <a:gd name="T25" fmla="*/ 727 h 728"/>
                <a:gd name="T26" fmla="*/ 767 w 1392"/>
                <a:gd name="T27" fmla="*/ 676 h 728"/>
                <a:gd name="T28" fmla="*/ 679 w 1392"/>
                <a:gd name="T29" fmla="*/ 641 h 728"/>
                <a:gd name="T30" fmla="*/ 578 w 1392"/>
                <a:gd name="T31" fmla="*/ 665 h 728"/>
                <a:gd name="T32" fmla="*/ 642 w 1392"/>
                <a:gd name="T33" fmla="*/ 608 h 728"/>
                <a:gd name="T34" fmla="*/ 593 w 1392"/>
                <a:gd name="T35" fmla="*/ 570 h 728"/>
                <a:gd name="T36" fmla="*/ 425 w 1392"/>
                <a:gd name="T37" fmla="*/ 403 h 728"/>
                <a:gd name="T38" fmla="*/ 353 w 1392"/>
                <a:gd name="T39" fmla="*/ 292 h 728"/>
                <a:gd name="T40" fmla="*/ 243 w 1392"/>
                <a:gd name="T41" fmla="*/ 244 h 728"/>
                <a:gd name="T42" fmla="*/ 1 w 1392"/>
                <a:gd name="T43" fmla="*/ 120 h 728"/>
                <a:gd name="T44" fmla="*/ 118 w 1392"/>
                <a:gd name="T45" fmla="*/ 145 h 728"/>
                <a:gd name="T46" fmla="*/ 294 w 1392"/>
                <a:gd name="T47" fmla="*/ 199 h 728"/>
                <a:gd name="T48" fmla="*/ 606 w 1392"/>
                <a:gd name="T49" fmla="*/ 133 h 728"/>
                <a:gd name="T50" fmla="*/ 852 w 1392"/>
                <a:gd name="T51" fmla="*/ 95 h 728"/>
                <a:gd name="T52" fmla="*/ 930 w 1392"/>
                <a:gd name="T53" fmla="*/ 76 h 728"/>
                <a:gd name="T54" fmla="*/ 975 w 1392"/>
                <a:gd name="T55" fmla="*/ 52 h 728"/>
                <a:gd name="T56" fmla="*/ 1018 w 1392"/>
                <a:gd name="T57" fmla="*/ 36 h 728"/>
                <a:gd name="T58" fmla="*/ 1125 w 1392"/>
                <a:gd name="T59" fmla="*/ 59 h 728"/>
                <a:gd name="T60" fmla="*/ 1219 w 1392"/>
                <a:gd name="T61" fmla="*/ 68 h 728"/>
                <a:gd name="T62" fmla="*/ 1262 w 1392"/>
                <a:gd name="T63" fmla="*/ 71 h 728"/>
                <a:gd name="T64" fmla="*/ 1335 w 1392"/>
                <a:gd name="T65" fmla="*/ 201 h 728"/>
                <a:gd name="T66" fmla="*/ 752 w 1392"/>
                <a:gd name="T67" fmla="*/ 480 h 728"/>
                <a:gd name="T68" fmla="*/ 803 w 1392"/>
                <a:gd name="T69" fmla="*/ 444 h 728"/>
                <a:gd name="T70" fmla="*/ 777 w 1392"/>
                <a:gd name="T71" fmla="*/ 418 h 728"/>
                <a:gd name="T72" fmla="*/ 615 w 1392"/>
                <a:gd name="T73" fmla="*/ 399 h 728"/>
                <a:gd name="T74" fmla="*/ 690 w 1392"/>
                <a:gd name="T75" fmla="*/ 519 h 728"/>
                <a:gd name="T76" fmla="*/ 751 w 1392"/>
                <a:gd name="T77" fmla="*/ 530 h 728"/>
                <a:gd name="T78" fmla="*/ 701 w 1392"/>
                <a:gd name="T79" fmla="*/ 499 h 728"/>
                <a:gd name="T80" fmla="*/ 740 w 1392"/>
                <a:gd name="T81" fmla="*/ 469 h 728"/>
                <a:gd name="T82" fmla="*/ 882 w 1392"/>
                <a:gd name="T83" fmla="*/ 467 h 728"/>
                <a:gd name="T84" fmla="*/ 863 w 1392"/>
                <a:gd name="T85" fmla="*/ 526 h 728"/>
                <a:gd name="T86" fmla="*/ 921 w 1392"/>
                <a:gd name="T87" fmla="*/ 510 h 728"/>
                <a:gd name="T88" fmla="*/ 882 w 1392"/>
                <a:gd name="T89" fmla="*/ 46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black">
            <a:xfrm>
              <a:off x="3130" y="2619"/>
              <a:ext cx="93" cy="94"/>
            </a:xfrm>
            <a:custGeom>
              <a:avLst/>
              <a:gdLst>
                <a:gd name="T0" fmla="*/ 69 w 69"/>
                <a:gd name="T1" fmla="*/ 35 h 70"/>
                <a:gd name="T2" fmla="*/ 34 w 69"/>
                <a:gd name="T3" fmla="*/ 70 h 70"/>
                <a:gd name="T4" fmla="*/ 0 w 69"/>
                <a:gd name="T5" fmla="*/ 35 h 70"/>
                <a:gd name="T6" fmla="*/ 34 w 69"/>
                <a:gd name="T7" fmla="*/ 0 h 70"/>
                <a:gd name="T8" fmla="*/ 69 w 69"/>
                <a:gd name="T9" fmla="*/ 35 h 70"/>
                <a:gd name="T10" fmla="*/ 64 w 69"/>
                <a:gd name="T11" fmla="*/ 35 h 70"/>
                <a:gd name="T12" fmla="*/ 34 w 69"/>
                <a:gd name="T13" fmla="*/ 5 h 70"/>
                <a:gd name="T14" fmla="*/ 5 w 69"/>
                <a:gd name="T15" fmla="*/ 35 h 70"/>
                <a:gd name="T16" fmla="*/ 34 w 69"/>
                <a:gd name="T17" fmla="*/ 65 h 70"/>
                <a:gd name="T18" fmla="*/ 64 w 69"/>
                <a:gd name="T19" fmla="*/ 35 h 70"/>
                <a:gd name="T20" fmla="*/ 27 w 69"/>
                <a:gd name="T21" fmla="*/ 55 h 70"/>
                <a:gd name="T22" fmla="*/ 22 w 69"/>
                <a:gd name="T23" fmla="*/ 55 h 70"/>
                <a:gd name="T24" fmla="*/ 22 w 69"/>
                <a:gd name="T25" fmla="*/ 14 h 70"/>
                <a:gd name="T26" fmla="*/ 37 w 69"/>
                <a:gd name="T27" fmla="*/ 14 h 70"/>
                <a:gd name="T28" fmla="*/ 51 w 69"/>
                <a:gd name="T29" fmla="*/ 26 h 70"/>
                <a:gd name="T30" fmla="*/ 41 w 69"/>
                <a:gd name="T31" fmla="*/ 37 h 70"/>
                <a:gd name="T32" fmla="*/ 53 w 69"/>
                <a:gd name="T33" fmla="*/ 55 h 70"/>
                <a:gd name="T34" fmla="*/ 46 w 69"/>
                <a:gd name="T35" fmla="*/ 55 h 70"/>
                <a:gd name="T36" fmla="*/ 35 w 69"/>
                <a:gd name="T37" fmla="*/ 37 h 70"/>
                <a:gd name="T38" fmla="*/ 27 w 69"/>
                <a:gd name="T39" fmla="*/ 37 h 70"/>
                <a:gd name="T40" fmla="*/ 27 w 69"/>
                <a:gd name="T41" fmla="*/ 55 h 70"/>
                <a:gd name="T42" fmla="*/ 34 w 69"/>
                <a:gd name="T43" fmla="*/ 32 h 70"/>
                <a:gd name="T44" fmla="*/ 45 w 69"/>
                <a:gd name="T45" fmla="*/ 26 h 70"/>
                <a:gd name="T46" fmla="*/ 36 w 69"/>
                <a:gd name="T47" fmla="*/ 19 h 70"/>
                <a:gd name="T48" fmla="*/ 27 w 69"/>
                <a:gd name="T49" fmla="*/ 19 h 70"/>
                <a:gd name="T50" fmla="*/ 27 w 69"/>
                <a:gd name="T51" fmla="*/ 32 h 70"/>
                <a:gd name="T52" fmla="*/ 34 w 69"/>
                <a:gd name="T53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3604" y="4768851"/>
            <a:ext cx="9141619" cy="501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speaker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A5FDF0-C9B9-9A48-B272-A7C65914E9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604" y="4118207"/>
            <a:ext cx="9141619" cy="650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2000" b="1" kern="1200" dirty="0">
                <a:solidFill>
                  <a:srgbClr val="354CA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speaker name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674B67F-696A-ED41-B4C6-A75BA1923C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127271"/>
            <a:ext cx="12188825" cy="1605339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lang="en-US" sz="3600" b="1" kern="1200" cap="none" spc="0" baseline="0" dirty="0">
                <a:solidFill>
                  <a:srgbClr val="CC00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title/subtitle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647533" y="671267"/>
            <a:ext cx="10842866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pos="6824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7983" y="1290323"/>
            <a:ext cx="10512862" cy="4646627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A589ED4-99A7-154B-BB72-DF40B355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4" y="256642"/>
            <a:ext cx="10969944" cy="41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84DAE3-1891-054F-8B7F-CF901DD56EFF}"/>
              </a:ext>
            </a:extLst>
          </p:cNvPr>
          <p:cNvCxnSpPr>
            <a:cxnSpLocks/>
          </p:cNvCxnSpPr>
          <p:nvPr/>
        </p:nvCxnSpPr>
        <p:spPr>
          <a:xfrm>
            <a:off x="559084" y="671267"/>
            <a:ext cx="10969944" cy="0"/>
          </a:xfrm>
          <a:prstGeom prst="line">
            <a:avLst/>
          </a:prstGeom>
          <a:ln w="127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utoShape 11"/>
          <p:cNvSpPr>
            <a:spLocks noChangeAspect="1" noChangeArrowheads="1" noTextEdit="1"/>
          </p:cNvSpPr>
          <p:nvPr/>
        </p:nvSpPr>
        <p:spPr bwMode="auto">
          <a:xfrm>
            <a:off x="10133550" y="6100770"/>
            <a:ext cx="1814039" cy="6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gray">
          <a:xfrm>
            <a:off x="11460796" y="6126956"/>
            <a:ext cx="544758" cy="548640"/>
            <a:chOff x="4703" y="3389"/>
            <a:chExt cx="437" cy="440"/>
          </a:xfrm>
        </p:grpSpPr>
        <p:sp>
          <p:nvSpPr>
            <p:cNvPr id="13" name="Freeform 12"/>
            <p:cNvSpPr>
              <a:spLocks/>
            </p:cNvSpPr>
            <p:nvPr userDrawn="1"/>
          </p:nvSpPr>
          <p:spPr bwMode="gray">
            <a:xfrm>
              <a:off x="4703" y="3389"/>
              <a:ext cx="437" cy="440"/>
            </a:xfrm>
            <a:custGeom>
              <a:avLst/>
              <a:gdLst>
                <a:gd name="T0" fmla="*/ 115 w 231"/>
                <a:gd name="T1" fmla="*/ 231 h 231"/>
                <a:gd name="T2" fmla="*/ 0 w 231"/>
                <a:gd name="T3" fmla="*/ 115 h 231"/>
                <a:gd name="T4" fmla="*/ 115 w 231"/>
                <a:gd name="T5" fmla="*/ 0 h 231"/>
                <a:gd name="T6" fmla="*/ 231 w 231"/>
                <a:gd name="T7" fmla="*/ 115 h 231"/>
                <a:gd name="T8" fmla="*/ 115 w 231"/>
                <a:gd name="T9" fmla="*/ 231 h 231"/>
                <a:gd name="T10" fmla="*/ 115 w 231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4711" y="3397"/>
              <a:ext cx="422" cy="424"/>
            </a:xfrm>
            <a:custGeom>
              <a:avLst/>
              <a:gdLst>
                <a:gd name="T0" fmla="*/ 111 w 223"/>
                <a:gd name="T1" fmla="*/ 223 h 223"/>
                <a:gd name="T2" fmla="*/ 0 w 223"/>
                <a:gd name="T3" fmla="*/ 111 h 223"/>
                <a:gd name="T4" fmla="*/ 111 w 223"/>
                <a:gd name="T5" fmla="*/ 0 h 223"/>
                <a:gd name="T6" fmla="*/ 223 w 223"/>
                <a:gd name="T7" fmla="*/ 111 h 223"/>
                <a:gd name="T8" fmla="*/ 111 w 223"/>
                <a:gd name="T9" fmla="*/ 223 h 223"/>
                <a:gd name="T10" fmla="*/ 111 w 223"/>
                <a:gd name="T11" fmla="*/ 5 h 223"/>
                <a:gd name="T12" fmla="*/ 5 w 223"/>
                <a:gd name="T13" fmla="*/ 111 h 223"/>
                <a:gd name="T14" fmla="*/ 111 w 223"/>
                <a:gd name="T15" fmla="*/ 218 h 223"/>
                <a:gd name="T16" fmla="*/ 218 w 223"/>
                <a:gd name="T17" fmla="*/ 111 h 223"/>
                <a:gd name="T18" fmla="*/ 111 w 223"/>
                <a:gd name="T19" fmla="*/ 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gray">
            <a:xfrm>
              <a:off x="4822" y="3577"/>
              <a:ext cx="199" cy="122"/>
            </a:xfrm>
            <a:custGeom>
              <a:avLst/>
              <a:gdLst>
                <a:gd name="T0" fmla="*/ 0 w 199"/>
                <a:gd name="T1" fmla="*/ 0 h 122"/>
                <a:gd name="T2" fmla="*/ 0 w 199"/>
                <a:gd name="T3" fmla="*/ 122 h 122"/>
                <a:gd name="T4" fmla="*/ 199 w 199"/>
                <a:gd name="T5" fmla="*/ 122 h 122"/>
                <a:gd name="T6" fmla="*/ 199 w 199"/>
                <a:gd name="T7" fmla="*/ 0 h 122"/>
                <a:gd name="T8" fmla="*/ 0 w 199"/>
                <a:gd name="T9" fmla="*/ 0 h 122"/>
                <a:gd name="T10" fmla="*/ 0 w 19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gray">
            <a:xfrm>
              <a:off x="4830" y="3581"/>
              <a:ext cx="17" cy="116"/>
            </a:xfrm>
            <a:custGeom>
              <a:avLst/>
              <a:gdLst>
                <a:gd name="T0" fmla="*/ 17 w 17"/>
                <a:gd name="T1" fmla="*/ 116 h 116"/>
                <a:gd name="T2" fmla="*/ 17 w 17"/>
                <a:gd name="T3" fmla="*/ 0 h 116"/>
                <a:gd name="T4" fmla="*/ 0 w 17"/>
                <a:gd name="T5" fmla="*/ 0 h 116"/>
                <a:gd name="T6" fmla="*/ 0 w 17"/>
                <a:gd name="T7" fmla="*/ 116 h 116"/>
                <a:gd name="T8" fmla="*/ 17 w 17"/>
                <a:gd name="T9" fmla="*/ 116 h 116"/>
                <a:gd name="T10" fmla="*/ 17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48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gray">
            <a:xfrm>
              <a:off x="48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4930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gray">
            <a:xfrm>
              <a:off x="4962" y="3581"/>
              <a:ext cx="19" cy="116"/>
            </a:xfrm>
            <a:custGeom>
              <a:avLst/>
              <a:gdLst>
                <a:gd name="T0" fmla="*/ 0 w 19"/>
                <a:gd name="T1" fmla="*/ 116 h 116"/>
                <a:gd name="T2" fmla="*/ 0 w 19"/>
                <a:gd name="T3" fmla="*/ 0 h 116"/>
                <a:gd name="T4" fmla="*/ 19 w 19"/>
                <a:gd name="T5" fmla="*/ 0 h 116"/>
                <a:gd name="T6" fmla="*/ 19 w 19"/>
                <a:gd name="T7" fmla="*/ 116 h 116"/>
                <a:gd name="T8" fmla="*/ 0 w 19"/>
                <a:gd name="T9" fmla="*/ 116 h 116"/>
                <a:gd name="T10" fmla="*/ 0 w 19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gray">
            <a:xfrm>
              <a:off x="4996" y="3581"/>
              <a:ext cx="17" cy="116"/>
            </a:xfrm>
            <a:custGeom>
              <a:avLst/>
              <a:gdLst>
                <a:gd name="T0" fmla="*/ 0 w 17"/>
                <a:gd name="T1" fmla="*/ 116 h 116"/>
                <a:gd name="T2" fmla="*/ 0 w 17"/>
                <a:gd name="T3" fmla="*/ 0 h 116"/>
                <a:gd name="T4" fmla="*/ 17 w 17"/>
                <a:gd name="T5" fmla="*/ 0 h 116"/>
                <a:gd name="T6" fmla="*/ 17 w 17"/>
                <a:gd name="T7" fmla="*/ 116 h 116"/>
                <a:gd name="T8" fmla="*/ 0 w 17"/>
                <a:gd name="T9" fmla="*/ 116 h 116"/>
                <a:gd name="T10" fmla="*/ 0 w 17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gray">
            <a:xfrm>
              <a:off x="4824" y="3513"/>
              <a:ext cx="195" cy="61"/>
            </a:xfrm>
            <a:custGeom>
              <a:avLst/>
              <a:gdLst>
                <a:gd name="T0" fmla="*/ 0 w 195"/>
                <a:gd name="T1" fmla="*/ 61 h 61"/>
                <a:gd name="T2" fmla="*/ 0 w 195"/>
                <a:gd name="T3" fmla="*/ 0 h 61"/>
                <a:gd name="T4" fmla="*/ 195 w 195"/>
                <a:gd name="T5" fmla="*/ 0 h 61"/>
                <a:gd name="T6" fmla="*/ 195 w 195"/>
                <a:gd name="T7" fmla="*/ 61 h 61"/>
                <a:gd name="T8" fmla="*/ 0 w 195"/>
                <a:gd name="T9" fmla="*/ 61 h 61"/>
                <a:gd name="T10" fmla="*/ 0 w 19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gray">
            <a:xfrm>
              <a:off x="4822" y="3511"/>
              <a:ext cx="199" cy="66"/>
            </a:xfrm>
            <a:custGeom>
              <a:avLst/>
              <a:gdLst>
                <a:gd name="T0" fmla="*/ 199 w 199"/>
                <a:gd name="T1" fmla="*/ 66 h 66"/>
                <a:gd name="T2" fmla="*/ 0 w 199"/>
                <a:gd name="T3" fmla="*/ 66 h 66"/>
                <a:gd name="T4" fmla="*/ 0 w 199"/>
                <a:gd name="T5" fmla="*/ 0 h 66"/>
                <a:gd name="T6" fmla="*/ 199 w 199"/>
                <a:gd name="T7" fmla="*/ 0 h 66"/>
                <a:gd name="T8" fmla="*/ 199 w 199"/>
                <a:gd name="T9" fmla="*/ 66 h 66"/>
                <a:gd name="T10" fmla="*/ 199 w 199"/>
                <a:gd name="T11" fmla="*/ 66 h 66"/>
                <a:gd name="T12" fmla="*/ 6 w 199"/>
                <a:gd name="T13" fmla="*/ 59 h 66"/>
                <a:gd name="T14" fmla="*/ 193 w 199"/>
                <a:gd name="T15" fmla="*/ 59 h 66"/>
                <a:gd name="T16" fmla="*/ 193 w 199"/>
                <a:gd name="T17" fmla="*/ 6 h 66"/>
                <a:gd name="T18" fmla="*/ 6 w 199"/>
                <a:gd name="T19" fmla="*/ 6 h 66"/>
                <a:gd name="T20" fmla="*/ 6 w 199"/>
                <a:gd name="T21" fmla="*/ 59 h 66"/>
                <a:gd name="T22" fmla="*/ 6 w 199"/>
                <a:gd name="T2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gray">
            <a:xfrm>
              <a:off x="4817" y="3518"/>
              <a:ext cx="210" cy="58"/>
            </a:xfrm>
            <a:custGeom>
              <a:avLst/>
              <a:gdLst>
                <a:gd name="T0" fmla="*/ 104 w 210"/>
                <a:gd name="T1" fmla="*/ 58 h 58"/>
                <a:gd name="T2" fmla="*/ 210 w 210"/>
                <a:gd name="T3" fmla="*/ 58 h 58"/>
                <a:gd name="T4" fmla="*/ 210 w 210"/>
                <a:gd name="T5" fmla="*/ 50 h 58"/>
                <a:gd name="T6" fmla="*/ 104 w 210"/>
                <a:gd name="T7" fmla="*/ 0 h 58"/>
                <a:gd name="T8" fmla="*/ 0 w 210"/>
                <a:gd name="T9" fmla="*/ 50 h 58"/>
                <a:gd name="T10" fmla="*/ 0 w 210"/>
                <a:gd name="T11" fmla="*/ 58 h 58"/>
                <a:gd name="T12" fmla="*/ 104 w 210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33"/>
            <p:cNvSpPr>
              <a:spLocks noEditPoints="1"/>
            </p:cNvSpPr>
            <p:nvPr userDrawn="1"/>
          </p:nvSpPr>
          <p:spPr bwMode="gray">
            <a:xfrm>
              <a:off x="4809" y="3509"/>
              <a:ext cx="225" cy="76"/>
            </a:xfrm>
            <a:custGeom>
              <a:avLst/>
              <a:gdLst>
                <a:gd name="T0" fmla="*/ 225 w 225"/>
                <a:gd name="T1" fmla="*/ 76 h 76"/>
                <a:gd name="T2" fmla="*/ 0 w 225"/>
                <a:gd name="T3" fmla="*/ 76 h 76"/>
                <a:gd name="T4" fmla="*/ 0 w 225"/>
                <a:gd name="T5" fmla="*/ 53 h 76"/>
                <a:gd name="T6" fmla="*/ 112 w 225"/>
                <a:gd name="T7" fmla="*/ 0 h 76"/>
                <a:gd name="T8" fmla="*/ 225 w 225"/>
                <a:gd name="T9" fmla="*/ 53 h 76"/>
                <a:gd name="T10" fmla="*/ 225 w 225"/>
                <a:gd name="T11" fmla="*/ 76 h 76"/>
                <a:gd name="T12" fmla="*/ 225 w 225"/>
                <a:gd name="T13" fmla="*/ 76 h 76"/>
                <a:gd name="T14" fmla="*/ 28 w 225"/>
                <a:gd name="T15" fmla="*/ 59 h 76"/>
                <a:gd name="T16" fmla="*/ 197 w 225"/>
                <a:gd name="T17" fmla="*/ 59 h 76"/>
                <a:gd name="T18" fmla="*/ 112 w 225"/>
                <a:gd name="T19" fmla="*/ 19 h 76"/>
                <a:gd name="T20" fmla="*/ 28 w 225"/>
                <a:gd name="T21" fmla="*/ 59 h 76"/>
                <a:gd name="T22" fmla="*/ 28 w 225"/>
                <a:gd name="T23" fmla="*/ 5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gray">
            <a:xfrm>
              <a:off x="4815" y="3517"/>
              <a:ext cx="214" cy="62"/>
            </a:xfrm>
            <a:custGeom>
              <a:avLst/>
              <a:gdLst>
                <a:gd name="T0" fmla="*/ 214 w 214"/>
                <a:gd name="T1" fmla="*/ 62 h 62"/>
                <a:gd name="T2" fmla="*/ 0 w 214"/>
                <a:gd name="T3" fmla="*/ 62 h 62"/>
                <a:gd name="T4" fmla="*/ 0 w 214"/>
                <a:gd name="T5" fmla="*/ 49 h 62"/>
                <a:gd name="T6" fmla="*/ 106 w 214"/>
                <a:gd name="T7" fmla="*/ 0 h 62"/>
                <a:gd name="T8" fmla="*/ 214 w 214"/>
                <a:gd name="T9" fmla="*/ 49 h 62"/>
                <a:gd name="T10" fmla="*/ 214 w 214"/>
                <a:gd name="T11" fmla="*/ 62 h 62"/>
                <a:gd name="T12" fmla="*/ 214 w 214"/>
                <a:gd name="T13" fmla="*/ 62 h 62"/>
                <a:gd name="T14" fmla="*/ 5 w 214"/>
                <a:gd name="T15" fmla="*/ 57 h 62"/>
                <a:gd name="T16" fmla="*/ 208 w 214"/>
                <a:gd name="T17" fmla="*/ 57 h 62"/>
                <a:gd name="T18" fmla="*/ 208 w 214"/>
                <a:gd name="T19" fmla="*/ 53 h 62"/>
                <a:gd name="T20" fmla="*/ 106 w 214"/>
                <a:gd name="T21" fmla="*/ 5 h 62"/>
                <a:gd name="T22" fmla="*/ 5 w 214"/>
                <a:gd name="T23" fmla="*/ 53 h 62"/>
                <a:gd name="T24" fmla="*/ 5 w 214"/>
                <a:gd name="T25" fmla="*/ 57 h 62"/>
                <a:gd name="T26" fmla="*/ 5 w 214"/>
                <a:gd name="T2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gray">
            <a:xfrm>
              <a:off x="4832" y="3448"/>
              <a:ext cx="179" cy="65"/>
            </a:xfrm>
            <a:custGeom>
              <a:avLst/>
              <a:gdLst>
                <a:gd name="T0" fmla="*/ 48 w 95"/>
                <a:gd name="T1" fmla="*/ 0 h 34"/>
                <a:gd name="T2" fmla="*/ 0 w 95"/>
                <a:gd name="T3" fmla="*/ 34 h 34"/>
                <a:gd name="T4" fmla="*/ 95 w 95"/>
                <a:gd name="T5" fmla="*/ 34 h 34"/>
                <a:gd name="T6" fmla="*/ 48 w 95"/>
                <a:gd name="T7" fmla="*/ 0 h 34"/>
                <a:gd name="T8" fmla="*/ 48 w 9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gray">
            <a:xfrm>
              <a:off x="4828" y="3444"/>
              <a:ext cx="187" cy="73"/>
            </a:xfrm>
            <a:custGeom>
              <a:avLst/>
              <a:gdLst>
                <a:gd name="T0" fmla="*/ 99 w 99"/>
                <a:gd name="T1" fmla="*/ 38 h 38"/>
                <a:gd name="T2" fmla="*/ 0 w 99"/>
                <a:gd name="T3" fmla="*/ 38 h 38"/>
                <a:gd name="T4" fmla="*/ 0 w 99"/>
                <a:gd name="T5" fmla="*/ 36 h 38"/>
                <a:gd name="T6" fmla="*/ 50 w 99"/>
                <a:gd name="T7" fmla="*/ 0 h 38"/>
                <a:gd name="T8" fmla="*/ 99 w 99"/>
                <a:gd name="T9" fmla="*/ 36 h 38"/>
                <a:gd name="T10" fmla="*/ 99 w 99"/>
                <a:gd name="T11" fmla="*/ 38 h 38"/>
                <a:gd name="T12" fmla="*/ 4 w 99"/>
                <a:gd name="T13" fmla="*/ 35 h 38"/>
                <a:gd name="T14" fmla="*/ 95 w 99"/>
                <a:gd name="T15" fmla="*/ 35 h 38"/>
                <a:gd name="T16" fmla="*/ 50 w 99"/>
                <a:gd name="T17" fmla="*/ 4 h 38"/>
                <a:gd name="T18" fmla="*/ 4 w 99"/>
                <a:gd name="T1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gray">
            <a:xfrm>
              <a:off x="4898" y="3429"/>
              <a:ext cx="47" cy="21"/>
            </a:xfrm>
            <a:custGeom>
              <a:avLst/>
              <a:gdLst>
                <a:gd name="T0" fmla="*/ 47 w 47"/>
                <a:gd name="T1" fmla="*/ 21 h 21"/>
                <a:gd name="T2" fmla="*/ 40 w 47"/>
                <a:gd name="T3" fmla="*/ 21 h 21"/>
                <a:gd name="T4" fmla="*/ 40 w 47"/>
                <a:gd name="T5" fmla="*/ 11 h 21"/>
                <a:gd name="T6" fmla="*/ 23 w 47"/>
                <a:gd name="T7" fmla="*/ 6 h 21"/>
                <a:gd name="T8" fmla="*/ 8 w 47"/>
                <a:gd name="T9" fmla="*/ 11 h 21"/>
                <a:gd name="T10" fmla="*/ 8 w 47"/>
                <a:gd name="T11" fmla="*/ 21 h 21"/>
                <a:gd name="T12" fmla="*/ 0 w 47"/>
                <a:gd name="T13" fmla="*/ 21 h 21"/>
                <a:gd name="T14" fmla="*/ 0 w 47"/>
                <a:gd name="T15" fmla="*/ 6 h 21"/>
                <a:gd name="T16" fmla="*/ 23 w 47"/>
                <a:gd name="T17" fmla="*/ 0 h 21"/>
                <a:gd name="T18" fmla="*/ 47 w 47"/>
                <a:gd name="T19" fmla="*/ 6 h 21"/>
                <a:gd name="T20" fmla="*/ 47 w 47"/>
                <a:gd name="T21" fmla="*/ 21 h 21"/>
                <a:gd name="T22" fmla="*/ 47 w 47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gray">
            <a:xfrm>
              <a:off x="4792" y="3724"/>
              <a:ext cx="259" cy="13"/>
            </a:xfrm>
            <a:custGeom>
              <a:avLst/>
              <a:gdLst>
                <a:gd name="T0" fmla="*/ 0 w 259"/>
                <a:gd name="T1" fmla="*/ 13 h 13"/>
                <a:gd name="T2" fmla="*/ 0 w 259"/>
                <a:gd name="T3" fmla="*/ 0 h 13"/>
                <a:gd name="T4" fmla="*/ 259 w 259"/>
                <a:gd name="T5" fmla="*/ 0 h 13"/>
                <a:gd name="T6" fmla="*/ 259 w 259"/>
                <a:gd name="T7" fmla="*/ 13 h 13"/>
                <a:gd name="T8" fmla="*/ 0 w 259"/>
                <a:gd name="T9" fmla="*/ 13 h 13"/>
                <a:gd name="T10" fmla="*/ 0 w 25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gray">
            <a:xfrm>
              <a:off x="4788" y="3722"/>
              <a:ext cx="267" cy="19"/>
            </a:xfrm>
            <a:custGeom>
              <a:avLst/>
              <a:gdLst>
                <a:gd name="T0" fmla="*/ 267 w 267"/>
                <a:gd name="T1" fmla="*/ 19 h 19"/>
                <a:gd name="T2" fmla="*/ 0 w 267"/>
                <a:gd name="T3" fmla="*/ 19 h 19"/>
                <a:gd name="T4" fmla="*/ 0 w 267"/>
                <a:gd name="T5" fmla="*/ 0 h 19"/>
                <a:gd name="T6" fmla="*/ 267 w 267"/>
                <a:gd name="T7" fmla="*/ 0 h 19"/>
                <a:gd name="T8" fmla="*/ 267 w 267"/>
                <a:gd name="T9" fmla="*/ 19 h 19"/>
                <a:gd name="T10" fmla="*/ 267 w 267"/>
                <a:gd name="T11" fmla="*/ 19 h 19"/>
                <a:gd name="T12" fmla="*/ 8 w 267"/>
                <a:gd name="T13" fmla="*/ 12 h 19"/>
                <a:gd name="T14" fmla="*/ 259 w 267"/>
                <a:gd name="T15" fmla="*/ 12 h 19"/>
                <a:gd name="T16" fmla="*/ 259 w 267"/>
                <a:gd name="T17" fmla="*/ 6 h 19"/>
                <a:gd name="T18" fmla="*/ 8 w 267"/>
                <a:gd name="T19" fmla="*/ 6 h 19"/>
                <a:gd name="T20" fmla="*/ 8 w 267"/>
                <a:gd name="T21" fmla="*/ 12 h 19"/>
                <a:gd name="T22" fmla="*/ 8 w 26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gray">
            <a:xfrm>
              <a:off x="4805" y="3713"/>
              <a:ext cx="235" cy="11"/>
            </a:xfrm>
            <a:custGeom>
              <a:avLst/>
              <a:gdLst>
                <a:gd name="T0" fmla="*/ 0 w 235"/>
                <a:gd name="T1" fmla="*/ 11 h 11"/>
                <a:gd name="T2" fmla="*/ 0 w 235"/>
                <a:gd name="T3" fmla="*/ 0 h 11"/>
                <a:gd name="T4" fmla="*/ 235 w 235"/>
                <a:gd name="T5" fmla="*/ 0 h 11"/>
                <a:gd name="T6" fmla="*/ 235 w 235"/>
                <a:gd name="T7" fmla="*/ 11 h 11"/>
                <a:gd name="T8" fmla="*/ 0 w 235"/>
                <a:gd name="T9" fmla="*/ 11 h 11"/>
                <a:gd name="T10" fmla="*/ 0 w 235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43"/>
            <p:cNvSpPr>
              <a:spLocks noEditPoints="1"/>
            </p:cNvSpPr>
            <p:nvPr userDrawn="1"/>
          </p:nvSpPr>
          <p:spPr bwMode="gray">
            <a:xfrm>
              <a:off x="4801" y="3709"/>
              <a:ext cx="241" cy="19"/>
            </a:xfrm>
            <a:custGeom>
              <a:avLst/>
              <a:gdLst>
                <a:gd name="T0" fmla="*/ 241 w 241"/>
                <a:gd name="T1" fmla="*/ 19 h 19"/>
                <a:gd name="T2" fmla="*/ 0 w 241"/>
                <a:gd name="T3" fmla="*/ 19 h 19"/>
                <a:gd name="T4" fmla="*/ 0 w 241"/>
                <a:gd name="T5" fmla="*/ 0 h 19"/>
                <a:gd name="T6" fmla="*/ 241 w 241"/>
                <a:gd name="T7" fmla="*/ 0 h 19"/>
                <a:gd name="T8" fmla="*/ 241 w 241"/>
                <a:gd name="T9" fmla="*/ 19 h 19"/>
                <a:gd name="T10" fmla="*/ 241 w 241"/>
                <a:gd name="T11" fmla="*/ 19 h 19"/>
                <a:gd name="T12" fmla="*/ 6 w 241"/>
                <a:gd name="T13" fmla="*/ 13 h 19"/>
                <a:gd name="T14" fmla="*/ 235 w 241"/>
                <a:gd name="T15" fmla="*/ 13 h 19"/>
                <a:gd name="T16" fmla="*/ 235 w 241"/>
                <a:gd name="T17" fmla="*/ 7 h 19"/>
                <a:gd name="T18" fmla="*/ 6 w 241"/>
                <a:gd name="T19" fmla="*/ 7 h 19"/>
                <a:gd name="T20" fmla="*/ 6 w 241"/>
                <a:gd name="T21" fmla="*/ 13 h 19"/>
                <a:gd name="T22" fmla="*/ 6 w 241"/>
                <a:gd name="T2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gray">
            <a:xfrm>
              <a:off x="4817" y="3699"/>
              <a:ext cx="210" cy="14"/>
            </a:xfrm>
            <a:custGeom>
              <a:avLst/>
              <a:gdLst>
                <a:gd name="T0" fmla="*/ 0 w 210"/>
                <a:gd name="T1" fmla="*/ 14 h 14"/>
                <a:gd name="T2" fmla="*/ 0 w 210"/>
                <a:gd name="T3" fmla="*/ 0 h 14"/>
                <a:gd name="T4" fmla="*/ 210 w 210"/>
                <a:gd name="T5" fmla="*/ 0 h 14"/>
                <a:gd name="T6" fmla="*/ 210 w 210"/>
                <a:gd name="T7" fmla="*/ 14 h 14"/>
                <a:gd name="T8" fmla="*/ 0 w 210"/>
                <a:gd name="T9" fmla="*/ 14 h 14"/>
                <a:gd name="T10" fmla="*/ 0 w 21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gray">
            <a:xfrm>
              <a:off x="4813" y="3697"/>
              <a:ext cx="217" cy="19"/>
            </a:xfrm>
            <a:custGeom>
              <a:avLst/>
              <a:gdLst>
                <a:gd name="T0" fmla="*/ 217 w 217"/>
                <a:gd name="T1" fmla="*/ 19 h 19"/>
                <a:gd name="T2" fmla="*/ 0 w 217"/>
                <a:gd name="T3" fmla="*/ 19 h 19"/>
                <a:gd name="T4" fmla="*/ 0 w 217"/>
                <a:gd name="T5" fmla="*/ 0 h 19"/>
                <a:gd name="T6" fmla="*/ 217 w 217"/>
                <a:gd name="T7" fmla="*/ 0 h 19"/>
                <a:gd name="T8" fmla="*/ 217 w 217"/>
                <a:gd name="T9" fmla="*/ 19 h 19"/>
                <a:gd name="T10" fmla="*/ 217 w 217"/>
                <a:gd name="T11" fmla="*/ 19 h 19"/>
                <a:gd name="T12" fmla="*/ 7 w 217"/>
                <a:gd name="T13" fmla="*/ 12 h 19"/>
                <a:gd name="T14" fmla="*/ 210 w 217"/>
                <a:gd name="T15" fmla="*/ 12 h 19"/>
                <a:gd name="T16" fmla="*/ 210 w 217"/>
                <a:gd name="T17" fmla="*/ 6 h 19"/>
                <a:gd name="T18" fmla="*/ 7 w 217"/>
                <a:gd name="T19" fmla="*/ 6 h 19"/>
                <a:gd name="T20" fmla="*/ 7 w 217"/>
                <a:gd name="T21" fmla="*/ 12 h 19"/>
                <a:gd name="T22" fmla="*/ 7 w 217"/>
                <a:gd name="T2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gray">
            <a:xfrm>
              <a:off x="4796" y="3728"/>
              <a:ext cx="251" cy="6"/>
            </a:xfrm>
            <a:custGeom>
              <a:avLst/>
              <a:gdLst>
                <a:gd name="T0" fmla="*/ 0 w 251"/>
                <a:gd name="T1" fmla="*/ 6 h 6"/>
                <a:gd name="T2" fmla="*/ 0 w 251"/>
                <a:gd name="T3" fmla="*/ 0 h 6"/>
                <a:gd name="T4" fmla="*/ 251 w 251"/>
                <a:gd name="T5" fmla="*/ 0 h 6"/>
                <a:gd name="T6" fmla="*/ 251 w 251"/>
                <a:gd name="T7" fmla="*/ 6 h 6"/>
                <a:gd name="T8" fmla="*/ 0 w 251"/>
                <a:gd name="T9" fmla="*/ 6 h 6"/>
                <a:gd name="T10" fmla="*/ 0 w 251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gray">
            <a:xfrm>
              <a:off x="4807" y="3716"/>
              <a:ext cx="229" cy="6"/>
            </a:xfrm>
            <a:custGeom>
              <a:avLst/>
              <a:gdLst>
                <a:gd name="T0" fmla="*/ 0 w 229"/>
                <a:gd name="T1" fmla="*/ 6 h 6"/>
                <a:gd name="T2" fmla="*/ 0 w 229"/>
                <a:gd name="T3" fmla="*/ 0 h 6"/>
                <a:gd name="T4" fmla="*/ 229 w 229"/>
                <a:gd name="T5" fmla="*/ 0 h 6"/>
                <a:gd name="T6" fmla="*/ 229 w 229"/>
                <a:gd name="T7" fmla="*/ 6 h 6"/>
                <a:gd name="T8" fmla="*/ 0 w 229"/>
                <a:gd name="T9" fmla="*/ 6 h 6"/>
                <a:gd name="T10" fmla="*/ 0 w 229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gray">
            <a:xfrm>
              <a:off x="4820" y="3705"/>
              <a:ext cx="203" cy="6"/>
            </a:xfrm>
            <a:custGeom>
              <a:avLst/>
              <a:gdLst>
                <a:gd name="T0" fmla="*/ 203 w 203"/>
                <a:gd name="T1" fmla="*/ 6 h 6"/>
                <a:gd name="T2" fmla="*/ 203 w 203"/>
                <a:gd name="T3" fmla="*/ 0 h 6"/>
                <a:gd name="T4" fmla="*/ 0 w 203"/>
                <a:gd name="T5" fmla="*/ 0 h 6"/>
                <a:gd name="T6" fmla="*/ 0 w 203"/>
                <a:gd name="T7" fmla="*/ 6 h 6"/>
                <a:gd name="T8" fmla="*/ 203 w 203"/>
                <a:gd name="T9" fmla="*/ 6 h 6"/>
                <a:gd name="T10" fmla="*/ 203 w 203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gray">
            <a:xfrm>
              <a:off x="4830" y="3528"/>
              <a:ext cx="181" cy="42"/>
            </a:xfrm>
            <a:custGeom>
              <a:avLst/>
              <a:gdLst>
                <a:gd name="T0" fmla="*/ 91 w 181"/>
                <a:gd name="T1" fmla="*/ 0 h 42"/>
                <a:gd name="T2" fmla="*/ 181 w 181"/>
                <a:gd name="T3" fmla="*/ 42 h 42"/>
                <a:gd name="T4" fmla="*/ 0 w 181"/>
                <a:gd name="T5" fmla="*/ 42 h 42"/>
                <a:gd name="T6" fmla="*/ 91 w 181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24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21" r:id="rId15"/>
    <p:sldLayoutId id="2147483822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5" r:id="rId31"/>
    <p:sldLayoutId id="2147483816" r:id="rId3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000" b="0" kern="1200" cap="none" spc="2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0"/>
        </a:spcBef>
        <a:spcAft>
          <a:spcPts val="675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3674BD-351F-0044-AD0D-827DE0315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0274A-8677-654E-9250-0B3BD7FD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 Presession Questions	</a:t>
            </a:r>
          </a:p>
        </p:txBody>
      </p:sp>
    </p:spTree>
    <p:extLst>
      <p:ext uri="{BB962C8B-B14F-4D97-AF65-F5344CB8AC3E}">
        <p14:creationId xmlns:p14="http://schemas.microsoft.com/office/powerpoint/2010/main" val="373562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84" y="1073426"/>
            <a:ext cx="10512862" cy="2839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Ensemble modeling</a:t>
            </a:r>
          </a:p>
          <a:p>
            <a:pPr lvl="1"/>
            <a:r>
              <a:rPr lang="en-US" dirty="0"/>
              <a:t>Different models look at the data from different perspectives, so why not combine them and see the big picture? This is the basic concept behind ensemble modeling</a:t>
            </a:r>
          </a:p>
          <a:p>
            <a:pPr lvl="1"/>
            <a:r>
              <a:rPr lang="en-US" dirty="0" err="1"/>
              <a:t>Ensembling</a:t>
            </a:r>
            <a:r>
              <a:rPr lang="en-US" dirty="0"/>
              <a:t> is often used to squeeze the last bit of performance out of a model.</a:t>
            </a:r>
          </a:p>
          <a:p>
            <a:pPr lvl="2"/>
            <a:r>
              <a:rPr lang="en-US" dirty="0"/>
              <a:t>Considered: High Effort, Low Reward</a:t>
            </a:r>
          </a:p>
          <a:p>
            <a:pPr lvl="1"/>
            <a:r>
              <a:rPr lang="en-US" dirty="0"/>
              <a:t>Interesting that in an </a:t>
            </a:r>
            <a:r>
              <a:rPr lang="en-US" dirty="0" err="1"/>
              <a:t>emsemble</a:t>
            </a:r>
            <a:r>
              <a:rPr lang="en-US" dirty="0"/>
              <a:t> context, low performing models can actually contribute to overall model goals.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idea of </a:t>
            </a:r>
            <a:r>
              <a:rPr lang="en-US" dirty="0" err="1"/>
              <a:t>ensembling</a:t>
            </a:r>
            <a:r>
              <a:rPr lang="en-US" dirty="0"/>
              <a:t>: Use out of fold predictions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Summary	</a:t>
            </a:r>
          </a:p>
        </p:txBody>
      </p:sp>
    </p:spTree>
    <p:extLst>
      <p:ext uri="{BB962C8B-B14F-4D97-AF65-F5344CB8AC3E}">
        <p14:creationId xmlns:p14="http://schemas.microsoft.com/office/powerpoint/2010/main" val="36526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0256C-1064-4A40-9C30-FCACDCA3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This is (according to my memory) my first encounter with ensemble modeling</a:t>
            </a:r>
          </a:p>
          <a:p>
            <a:pPr lvl="3"/>
            <a:r>
              <a:rPr lang="en-US" dirty="0"/>
              <a:t>Is </a:t>
            </a:r>
            <a:r>
              <a:rPr lang="en-US" dirty="0" err="1"/>
              <a:t>ensembleing</a:t>
            </a:r>
            <a:r>
              <a:rPr lang="en-US" dirty="0"/>
              <a:t> a big part of the data scientist's toolbox? Or is this something slightly less important, but still worth mentioning?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BF24F-B01D-420F-AB19-78C321C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Questions</a:t>
            </a:r>
          </a:p>
        </p:txBody>
      </p:sp>
    </p:spTree>
    <p:extLst>
      <p:ext uri="{BB962C8B-B14F-4D97-AF65-F5344CB8AC3E}">
        <p14:creationId xmlns:p14="http://schemas.microsoft.com/office/powerpoint/2010/main" val="36591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RAFT-Marcom-New-Brand-Template-2019-DRAFT-v1.5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U Template 2021.potx" id="{09F2ADE0-DFEA-49AB-997B-954DF475F35F}" vid="{4ED6FE58-0DB0-44B9-9F4D-32F9DDFA494F}"/>
    </a:ext>
  </a:extLst>
</a:theme>
</file>

<file path=ppt/theme/theme2.xml><?xml version="1.0" encoding="utf-8"?>
<a:theme xmlns:a="http://schemas.openxmlformats.org/drawingml/2006/main" name="Office Theme">
  <a:themeElements>
    <a:clrScheme name="SMU 2019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F1053"/>
      </a:accent3>
      <a:accent4>
        <a:srgbClr val="F9C80E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SMU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F46F5C60-735F-426F-B739-20E46EBD2D24}">
  <we:reference id="wa104380907" version="1.0.0.0" store="en-US" storeType="OMEX"/>
  <we:alternateReferences>
    <we:reference id="WA104380907" version="1.0.0.0" store="WA10438090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4C9A25-6582-43EF-B99F-F947905DA784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F5F422E-648B-48B0-8D72-60FE1CC6659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F0B89F5-F4A8-442B-9F20-172DE3AC2A6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29</TotalTime>
  <Words>132</Words>
  <Application>Microsoft Macintosh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DRAFT-Marcom-New-Brand-Template-2019-DRAFT-v1.5</vt:lpstr>
      <vt:lpstr>Week 14 Presession Questions </vt:lpstr>
      <vt:lpstr>Weekly Summary </vt:lpstr>
      <vt:lpstr>Weekly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Presession Questions </dc:title>
  <dc:creator>Goodwin, Ben</dc:creator>
  <cp:lastModifiedBy>Goodwin, Ben</cp:lastModifiedBy>
  <cp:revision>5</cp:revision>
  <cp:lastPrinted>2019-05-15T16:46:10Z</cp:lastPrinted>
  <dcterms:created xsi:type="dcterms:W3CDTF">2021-10-29T01:12:57Z</dcterms:created>
  <dcterms:modified xsi:type="dcterms:W3CDTF">2021-11-22T17:40:34Z</dcterms:modified>
</cp:coreProperties>
</file>