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0233" autoAdjust="0"/>
  </p:normalViewPr>
  <p:slideViewPr>
    <p:cSldViewPr snapToGrid="0" showGuides="1">
      <p:cViewPr varScale="1">
        <p:scale>
          <a:sx n="128" d="100"/>
          <a:sy n="128" d="100"/>
        </p:scale>
        <p:origin x="200" y="176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11/4/21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93674BD-351F-0044-AD0D-827DE0315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0274A-8677-654E-9250-0B3BD7FD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Presession Questions	</a:t>
            </a:r>
          </a:p>
        </p:txBody>
      </p:sp>
    </p:spTree>
    <p:extLst>
      <p:ext uri="{BB962C8B-B14F-4D97-AF65-F5344CB8AC3E}">
        <p14:creationId xmlns:p14="http://schemas.microsoft.com/office/powerpoint/2010/main" val="373562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84" y="1073426"/>
            <a:ext cx="10512862" cy="2839480"/>
          </a:xfrm>
        </p:spPr>
        <p:txBody>
          <a:bodyPr/>
          <a:lstStyle/>
          <a:p>
            <a:r>
              <a:rPr lang="en-US" dirty="0"/>
              <a:t>Neural Networks</a:t>
            </a:r>
          </a:p>
          <a:p>
            <a:r>
              <a:rPr lang="en-US" dirty="0"/>
              <a:t> A subset of machine learning and are at the heart of deep learning algorithms.</a:t>
            </a:r>
          </a:p>
          <a:p>
            <a:r>
              <a:rPr lang="en-US" dirty="0"/>
              <a:t>So much involved in NNs, I feel I can’t summarize it all here!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	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This is a somewhat job specific question:</a:t>
            </a:r>
          </a:p>
          <a:p>
            <a:pPr lvl="3"/>
            <a:r>
              <a:rPr lang="en-US" dirty="0"/>
              <a:t>Neural Nets are often described as a black box algorithm and therefore they cannot often be used in environments where audits are an often occurrence.</a:t>
            </a:r>
          </a:p>
          <a:p>
            <a:pPr lvl="3"/>
            <a:r>
              <a:rPr lang="en-US" dirty="0"/>
              <a:t>They must be explainable, they are an algorithm after all, which is essentially a recipe.  How can an organization take advantage of the power of neural nets when there is risk </a:t>
            </a:r>
            <a:r>
              <a:rPr lang="en-US"/>
              <a:t>of audit?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Questions</a:t>
            </a:r>
          </a:p>
        </p:txBody>
      </p:sp>
    </p:spTree>
    <p:extLst>
      <p:ext uri="{BB962C8B-B14F-4D97-AF65-F5344CB8AC3E}">
        <p14:creationId xmlns:p14="http://schemas.microsoft.com/office/powerpoint/2010/main" val="365910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8</TotalTime>
  <Words>116</Words>
  <Application>Microsoft Macintosh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Week 11 Presession Questions </vt:lpstr>
      <vt:lpstr>Weekly Summary </vt:lpstr>
      <vt:lpstr>Weekly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Presession Questions </dc:title>
  <dc:creator>Goodwin, Ben</dc:creator>
  <cp:lastModifiedBy>Goodwin, Ben</cp:lastModifiedBy>
  <cp:revision>2</cp:revision>
  <cp:lastPrinted>2019-05-15T16:46:10Z</cp:lastPrinted>
  <dcterms:created xsi:type="dcterms:W3CDTF">2021-10-29T01:12:57Z</dcterms:created>
  <dcterms:modified xsi:type="dcterms:W3CDTF">2021-11-05T01:19:53Z</dcterms:modified>
</cp:coreProperties>
</file>