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9/16/21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FD965D-F3C8-BC40-B34F-D4EE37DF4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641BC-662F-AB4C-88A9-7E81159CA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Pre-submission Question</a:t>
            </a:r>
          </a:p>
        </p:txBody>
      </p:sp>
    </p:spTree>
    <p:extLst>
      <p:ext uri="{BB962C8B-B14F-4D97-AF65-F5344CB8AC3E}">
        <p14:creationId xmlns:p14="http://schemas.microsoft.com/office/powerpoint/2010/main" val="21909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78" y="125696"/>
            <a:ext cx="10512862" cy="5089236"/>
          </a:xfrm>
        </p:spPr>
        <p:txBody>
          <a:bodyPr/>
          <a:lstStyle/>
          <a:p>
            <a:r>
              <a:rPr lang="en-US" dirty="0"/>
              <a:t>This week was all about clustering and distance measures</a:t>
            </a:r>
          </a:p>
          <a:p>
            <a:r>
              <a:rPr lang="en-US" dirty="0"/>
              <a:t>The two topics are interrelated</a:t>
            </a:r>
          </a:p>
          <a:p>
            <a:pPr lvl="1"/>
            <a:r>
              <a:rPr lang="en-US" dirty="0"/>
              <a:t>Clustering is an unsupervised algorithm that can be used as an EDA tactic</a:t>
            </a:r>
          </a:p>
          <a:p>
            <a:pPr lvl="1"/>
            <a:r>
              <a:rPr lang="en-US" dirty="0"/>
              <a:t>Distance measures are different approaches to determining how far apart objects live</a:t>
            </a:r>
          </a:p>
          <a:p>
            <a:r>
              <a:rPr lang="en-US" dirty="0"/>
              <a:t>Clustering algorithms: 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, DBSCAN</a:t>
            </a:r>
          </a:p>
          <a:p>
            <a:r>
              <a:rPr lang="en-US" dirty="0"/>
              <a:t>Distance Measures:</a:t>
            </a:r>
          </a:p>
          <a:p>
            <a:pPr lvl="1"/>
            <a:r>
              <a:rPr lang="en-US" dirty="0"/>
              <a:t>Euclidian, Manhattan, Cosine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78" y="125696"/>
            <a:ext cx="10512862" cy="5089236"/>
          </a:xfrm>
        </p:spPr>
        <p:txBody>
          <a:bodyPr/>
          <a:lstStyle/>
          <a:p>
            <a:r>
              <a:rPr lang="en-US" dirty="0"/>
              <a:t>When using k-means, what is the general approach if you have not the slightest clue how many clusters could be in the data?</a:t>
            </a:r>
          </a:p>
          <a:p>
            <a:endParaRPr lang="en-US" dirty="0"/>
          </a:p>
          <a:p>
            <a:r>
              <a:rPr lang="en-US" dirty="0"/>
              <a:t>As another general question, at what level of detail do clusters become unimportant? I’m sure this is data specific, but what does a data scientist do if there are 1,500 </a:t>
            </a:r>
            <a:r>
              <a:rPr lang="en-US"/>
              <a:t>unique clusters?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</p:spTree>
    <p:extLst>
      <p:ext uri="{BB962C8B-B14F-4D97-AF65-F5344CB8AC3E}">
        <p14:creationId xmlns:p14="http://schemas.microsoft.com/office/powerpoint/2010/main" val="159690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6</TotalTime>
  <Words>125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5 Pre-submission Question</vt:lpstr>
      <vt:lpstr>Weekly Summary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Pre-submission Question</dc:title>
  <dc:creator>Goodwin, Ben</dc:creator>
  <cp:lastModifiedBy>Goodwin, Ben</cp:lastModifiedBy>
  <cp:revision>1</cp:revision>
  <cp:lastPrinted>2019-05-15T16:46:10Z</cp:lastPrinted>
  <dcterms:created xsi:type="dcterms:W3CDTF">2021-09-16T17:51:16Z</dcterms:created>
  <dcterms:modified xsi:type="dcterms:W3CDTF">2021-09-16T17:57:48Z</dcterms:modified>
</cp:coreProperties>
</file>