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1" r:id="rId1"/>
  </p:sldMasterIdLst>
  <p:notesMasterIdLst>
    <p:notesMasterId r:id="rId5"/>
  </p:notesMasterIdLst>
  <p:handoutMasterIdLst>
    <p:handoutMasterId r:id="rId6"/>
  </p:handoutMasterIdLst>
  <p:sldIdLst>
    <p:sldId id="258" r:id="rId2"/>
    <p:sldId id="257" r:id="rId3"/>
    <p:sldId id="259" r:id="rId4"/>
  </p:sldIdLst>
  <p:sldSz cx="12188825" cy="6858000"/>
  <p:notesSz cx="6950075" cy="9236075"/>
  <p:defaultTextStyle>
    <a:defPPr>
      <a:defRPr lang="en-US"/>
    </a:defPPr>
    <a:lvl1pPr marL="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8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0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7055" userDrawn="1">
          <p15:clr>
            <a:srgbClr val="A4A3A4"/>
          </p15:clr>
        </p15:guide>
        <p15:guide id="10" orient="horz" pos="2208" userDrawn="1">
          <p15:clr>
            <a:srgbClr val="C35E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19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0E0"/>
    <a:srgbClr val="4F3C05"/>
    <a:srgbClr val="E51D33"/>
    <a:srgbClr val="DAA600"/>
    <a:srgbClr val="B686DA"/>
    <a:srgbClr val="FFA7A7"/>
    <a:srgbClr val="F2A36E"/>
    <a:srgbClr val="5781C1"/>
    <a:srgbClr val="F7F7F7"/>
    <a:srgbClr val="7294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60233" autoAdjust="0"/>
  </p:normalViewPr>
  <p:slideViewPr>
    <p:cSldViewPr snapToGrid="0" showGuides="1">
      <p:cViewPr varScale="1">
        <p:scale>
          <a:sx n="128" d="100"/>
          <a:sy n="128" d="100"/>
        </p:scale>
        <p:origin x="200" y="176"/>
      </p:cViewPr>
      <p:guideLst>
        <p:guide pos="7055"/>
        <p:guide orient="horz" pos="22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napToGrid="0" showGuides="1">
      <p:cViewPr varScale="1">
        <p:scale>
          <a:sx n="71" d="100"/>
          <a:sy n="71" d="100"/>
        </p:scale>
        <p:origin x="2904" y="66"/>
      </p:cViewPr>
      <p:guideLst>
        <p:guide orient="horz" pos="2909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1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67F32F8B-429E-45D3-A6EF-7110C94B56DE}" type="datetimeFigureOut">
              <a:rPr lang="en-US" smtClean="0">
                <a:latin typeface="Arial" panose="020B0604020202020204" pitchFamily="34" charset="0"/>
              </a:rPr>
              <a:t>10/13/21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380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380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D0A90A03-D856-401F-8EAD-377E18EE9FD0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268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2663" y="290513"/>
            <a:ext cx="4984750" cy="2805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3" tIns="46216" rIns="92433" bIns="462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2638" y="3238364"/>
            <a:ext cx="6504800" cy="5740537"/>
          </a:xfrm>
          <a:prstGeom prst="rect">
            <a:avLst/>
          </a:prstGeom>
        </p:spPr>
        <p:txBody>
          <a:bodyPr vert="horz" lIns="92433" tIns="46216" rIns="92433" bIns="46216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62700" y="8772669"/>
            <a:ext cx="585768" cy="463406"/>
          </a:xfrm>
          <a:prstGeom prst="rect">
            <a:avLst/>
          </a:prstGeom>
        </p:spPr>
        <p:txBody>
          <a:bodyPr vert="horz" lIns="92433" tIns="46216" rIns="92433" bIns="46216" rtlCol="0" anchor="b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F42FCFFD-459B-4F74-BD48-8157E1337D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88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12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24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36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48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60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2189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Full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ltGray">
          <a:xfrm>
            <a:off x="5884" y="-3313"/>
            <a:ext cx="12182943" cy="6861313"/>
            <a:chOff x="4414" y="-2485"/>
            <a:chExt cx="9139587" cy="514598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D934819-4139-3B46-BA5D-0EB3E1812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ltGray">
            <a:xfrm>
              <a:off x="4414" y="-2485"/>
              <a:ext cx="9139587" cy="514598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1220BF2-3585-BC43-A835-8B8711891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ltGray">
            <a:xfrm>
              <a:off x="6696636" y="535220"/>
              <a:ext cx="2097110" cy="411836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8909538" y="1594407"/>
            <a:ext cx="221536" cy="265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endParaRPr lang="en-US" sz="1125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742713" y="1"/>
            <a:ext cx="8561766" cy="126483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754782" y="1419606"/>
            <a:ext cx="8581739" cy="3897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lang="en-US" sz="18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50888" y="1865895"/>
            <a:ext cx="8595160" cy="566020"/>
          </a:xfrm>
          <a:prstGeom prst="rect">
            <a:avLst/>
          </a:prstGeom>
        </p:spPr>
        <p:txBody>
          <a:bodyPr lIns="0" rIns="0" bIns="0" anchor="t">
            <a:normAutofit/>
          </a:bodyPr>
          <a:lstStyle>
            <a:lvl1pPr marL="0" indent="0">
              <a:buFontTx/>
              <a:buNone/>
              <a:defRPr sz="1200" i="1">
                <a:solidFill>
                  <a:schemeClr val="bg1"/>
                </a:solidFill>
              </a:defRPr>
            </a:lvl1pPr>
            <a:lvl2pPr marL="257175" indent="0">
              <a:buFontTx/>
              <a:buNone/>
              <a:defRPr/>
            </a:lvl2pPr>
            <a:lvl3pPr marL="514350" indent="0">
              <a:buFontTx/>
              <a:buNone/>
              <a:defRPr/>
            </a:lvl3pPr>
            <a:lvl4pPr marL="771525" indent="0">
              <a:buFontTx/>
              <a:buNone/>
              <a:defRPr/>
            </a:lvl4pPr>
            <a:lvl5pPr marL="10287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8D6EF0-D566-6845-AD87-0A792C660BA4}"/>
              </a:ext>
            </a:extLst>
          </p:cNvPr>
          <p:cNvCxnSpPr>
            <a:cxnSpLocks/>
          </p:cNvCxnSpPr>
          <p:nvPr/>
        </p:nvCxnSpPr>
        <p:spPr bwMode="auto">
          <a:xfrm>
            <a:off x="760413" y="1285504"/>
            <a:ext cx="45319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09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479" userDrawn="1">
          <p15:clr>
            <a:srgbClr val="FBAE40"/>
          </p15:clr>
        </p15:guide>
        <p15:guide id="2" orient="horz" pos="4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Section Break or 2 speak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1523604" y="5333775"/>
            <a:ext cx="9141619" cy="650875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lang="en-US" sz="2000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514350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771525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28700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speaker name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619063"/>
            <a:ext cx="12188825" cy="1920939"/>
          </a:xfrm>
        </p:spPr>
        <p:txBody>
          <a:bodyPr lIns="0" rIns="0" anchor="b">
            <a:normAutofit/>
          </a:bodyPr>
          <a:lstStyle>
            <a:lvl1pPr algn="ctr">
              <a:spcBef>
                <a:spcPts val="0"/>
              </a:spcBef>
              <a:spcAft>
                <a:spcPts val="338"/>
              </a:spcAft>
              <a:defRPr lang="en-US" sz="3600" b="1" kern="1200" cap="none" spc="0" baseline="0" dirty="0">
                <a:solidFill>
                  <a:srgbClr val="CC00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title/subtitle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7533" y="671267"/>
            <a:ext cx="10842866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604" y="3792883"/>
            <a:ext cx="9141619" cy="650648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1" kern="1200" dirty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speaker name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3604" y="4443531"/>
            <a:ext cx="9141619" cy="50165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523604" y="5981701"/>
            <a:ext cx="9141619" cy="50165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black">
          <a:xfrm>
            <a:off x="5557978" y="2856029"/>
            <a:ext cx="976799" cy="514129"/>
            <a:chOff x="1862" y="1719"/>
            <a:chExt cx="1889" cy="994"/>
          </a:xfrm>
          <a:solidFill>
            <a:schemeClr val="accent2"/>
          </a:solidFill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21982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439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l 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604" y="4118207"/>
            <a:ext cx="9141619" cy="6506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38"/>
              </a:spcAft>
              <a:buNone/>
              <a:defRPr lang="en-US" sz="2000" b="1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speaker name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1127271"/>
            <a:ext cx="12188825" cy="1605339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spcAft>
                <a:spcPts val="338"/>
              </a:spcAft>
              <a:defRPr lang="en-US" sz="3600" b="1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7533" y="671267"/>
            <a:ext cx="1084286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3604" y="4768851"/>
            <a:ext cx="9141619" cy="501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black">
          <a:xfrm>
            <a:off x="5557978" y="3202104"/>
            <a:ext cx="976799" cy="514129"/>
            <a:chOff x="1862" y="1719"/>
            <a:chExt cx="1889" cy="994"/>
          </a:xfrm>
          <a:solidFill>
            <a:schemeClr val="bg1"/>
          </a:solidFill>
        </p:grpSpPr>
        <p:sp>
          <p:nvSpPr>
            <p:cNvPr id="12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734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6824" userDrawn="1">
          <p15:clr>
            <a:srgbClr val="FBAE40"/>
          </p15:clr>
        </p15:guide>
        <p15:guide id="2" orient="horz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4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Right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464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57175" y="256642"/>
            <a:ext cx="5071852" cy="41175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57175" y="671267"/>
            <a:ext cx="5071852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53" name="Freeform 52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53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03043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Left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5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7639" y="256642"/>
            <a:ext cx="5071852" cy="41175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85304" y="671267"/>
            <a:ext cx="5071852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5073598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4"/>
          <p:cNvGrpSpPr>
            <a:grpSpLocks noChangeAspect="1"/>
          </p:cNvGrpSpPr>
          <p:nvPr userDrawn="1"/>
        </p:nvGrpSpPr>
        <p:grpSpPr bwMode="gray">
          <a:xfrm>
            <a:off x="183196" y="6126956"/>
            <a:ext cx="544758" cy="548640"/>
            <a:chOff x="4703" y="3389"/>
            <a:chExt cx="437" cy="440"/>
          </a:xfrm>
        </p:grpSpPr>
        <p:sp>
          <p:nvSpPr>
            <p:cNvPr id="54" name="Freeform 53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80353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 Right Half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464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57175" y="256642"/>
            <a:ext cx="5071852" cy="41175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57175" y="671267"/>
            <a:ext cx="507185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53" name="Freeform 52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53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2093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 Left Half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5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7639" y="256642"/>
            <a:ext cx="5071852" cy="41175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85304" y="671267"/>
            <a:ext cx="5071852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507359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4"/>
          <p:cNvGrpSpPr>
            <a:grpSpLocks noChangeAspect="1"/>
          </p:cNvGrpSpPr>
          <p:nvPr userDrawn="1"/>
        </p:nvGrpSpPr>
        <p:grpSpPr bwMode="gray">
          <a:xfrm>
            <a:off x="183196" y="6126956"/>
            <a:ext cx="544758" cy="548640"/>
            <a:chOff x="4703" y="3389"/>
            <a:chExt cx="437" cy="440"/>
          </a:xfrm>
        </p:grpSpPr>
        <p:sp>
          <p:nvSpPr>
            <p:cNvPr id="54" name="Freeform 53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0371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71355" y="671267"/>
            <a:ext cx="1096994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6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 Title and Content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59084" y="256642"/>
            <a:ext cx="10969944" cy="41175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109699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3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ellow 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8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8"/>
          <a:stretch/>
        </p:blipFill>
        <p:spPr>
          <a:xfrm>
            <a:off x="7472003" y="5414264"/>
            <a:ext cx="1896481" cy="60960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27151" y="541767"/>
            <a:ext cx="4573658" cy="246697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dirty="0">
                <a:solidFill>
                  <a:srgbClr val="CC00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07784"/>
            <a:ext cx="467723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8"/>
            <a:ext cx="4570809" cy="7302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b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1800" b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</p:spTree>
    <p:extLst>
      <p:ext uri="{BB962C8B-B14F-4D97-AF65-F5344CB8AC3E}">
        <p14:creationId xmlns:p14="http://schemas.microsoft.com/office/powerpoint/2010/main" val="33807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l Title and Content">
    <p:bg>
      <p:bgPr>
        <a:solidFill>
          <a:srgbClr val="59C3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84049" y="671267"/>
            <a:ext cx="10982638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0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7982" y="960583"/>
            <a:ext cx="5120640" cy="512064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6267232" y="960583"/>
            <a:ext cx="5120640" cy="512064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3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085" y="2113900"/>
            <a:ext cx="5156443" cy="4086008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8560" y="2113903"/>
            <a:ext cx="5181838" cy="4024095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238250"/>
            <a:ext cx="5238750" cy="876300"/>
          </a:xfrm>
        </p:spPr>
        <p:txBody>
          <a:bodyPr lIns="0" rIns="0"/>
          <a:lstStyle>
            <a:lvl1pPr marL="0" indent="0">
              <a:buNone/>
              <a:defRPr b="1"/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303962" y="1238250"/>
            <a:ext cx="5238750" cy="876300"/>
          </a:xfrm>
        </p:spPr>
        <p:txBody>
          <a:bodyPr lIns="0" rIns="0"/>
          <a:lstStyle>
            <a:lvl1pPr marL="0" indent="0">
              <a:buNone/>
              <a:defRPr b="1"/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600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749585" y="1600200"/>
            <a:ext cx="5156443" cy="4599708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118060" y="1607987"/>
            <a:ext cx="5181838" cy="4530011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42950" y="742950"/>
            <a:ext cx="10591800" cy="800100"/>
          </a:xfrm>
        </p:spPr>
        <p:txBody>
          <a:bodyPr lIns="0" rIns="0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121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1066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ections with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0500" y="3492503"/>
            <a:ext cx="4249192" cy="26900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4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4033" y="915920"/>
            <a:ext cx="4662226" cy="82398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98283" y="3488707"/>
            <a:ext cx="4249192" cy="2649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4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0"/>
          </p:nvPr>
        </p:nvSpPr>
        <p:spPr>
          <a:xfrm>
            <a:off x="1096249" y="1849641"/>
            <a:ext cx="4662226" cy="1541263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/>
          <p:cNvSpPr>
            <a:spLocks noGrp="1" noChangeAspect="1"/>
          </p:cNvSpPr>
          <p:nvPr>
            <p:ph type="pic" sz="quarter" idx="11"/>
          </p:nvPr>
        </p:nvSpPr>
        <p:spPr>
          <a:xfrm>
            <a:off x="6424033" y="1849641"/>
            <a:ext cx="4662226" cy="1541263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65212" y="915920"/>
            <a:ext cx="4662226" cy="82398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404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682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ections with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535" y="915915"/>
            <a:ext cx="3199567" cy="9144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535" y="3410550"/>
            <a:ext cx="3199567" cy="2398545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257175" indent="0" algn="ctr">
              <a:spcBef>
                <a:spcPts val="0"/>
              </a:spcBef>
              <a:spcAft>
                <a:spcPts val="675"/>
              </a:spcAft>
              <a:buNone/>
              <a:defRPr sz="788"/>
            </a:lvl2pPr>
            <a:lvl3pPr marL="514350" indent="0" algn="ctr">
              <a:spcBef>
                <a:spcPts val="0"/>
              </a:spcBef>
              <a:spcAft>
                <a:spcPts val="675"/>
              </a:spcAft>
              <a:buNone/>
              <a:defRPr sz="675"/>
            </a:lvl3pPr>
            <a:lvl4pPr marL="771525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4pPr>
            <a:lvl5pPr marL="1028700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6183" y="915915"/>
            <a:ext cx="3199567" cy="9144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6183" y="3390904"/>
            <a:ext cx="3199567" cy="236220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257175" indent="0" algn="ctr">
              <a:spcBef>
                <a:spcPts val="0"/>
              </a:spcBef>
              <a:spcAft>
                <a:spcPts val="675"/>
              </a:spcAft>
              <a:buNone/>
              <a:defRPr sz="788"/>
            </a:lvl2pPr>
            <a:lvl3pPr marL="514350" indent="0" algn="ctr">
              <a:spcBef>
                <a:spcPts val="0"/>
              </a:spcBef>
              <a:spcAft>
                <a:spcPts val="675"/>
              </a:spcAft>
              <a:buNone/>
              <a:defRPr sz="675"/>
            </a:lvl3pPr>
            <a:lvl4pPr marL="771525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4pPr>
            <a:lvl5pPr marL="1028700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749106" y="1868487"/>
            <a:ext cx="3199567" cy="1463040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406183" y="1868487"/>
            <a:ext cx="3199567" cy="1463040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062830" y="915915"/>
            <a:ext cx="3199567" cy="9144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3"/>
          </p:nvPr>
        </p:nvSpPr>
        <p:spPr>
          <a:xfrm>
            <a:off x="8062830" y="3390904"/>
            <a:ext cx="3199567" cy="236220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257175" indent="0" algn="ctr">
              <a:spcBef>
                <a:spcPts val="0"/>
              </a:spcBef>
              <a:spcAft>
                <a:spcPts val="675"/>
              </a:spcAft>
              <a:buNone/>
              <a:defRPr sz="788"/>
            </a:lvl2pPr>
            <a:lvl3pPr marL="514350" indent="0" algn="ctr">
              <a:spcBef>
                <a:spcPts val="0"/>
              </a:spcBef>
              <a:spcAft>
                <a:spcPts val="675"/>
              </a:spcAft>
              <a:buNone/>
              <a:defRPr sz="675"/>
            </a:lvl3pPr>
            <a:lvl4pPr marL="771525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4pPr>
            <a:lvl5pPr marL="1028700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062830" y="1868487"/>
            <a:ext cx="3199567" cy="1463040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0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hotos with title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559" y="4150844"/>
            <a:ext cx="3199567" cy="1358899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041130" y="1688629"/>
            <a:ext cx="3199567" cy="219456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4495061" y="4150844"/>
            <a:ext cx="3199567" cy="1358899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494630" y="1688629"/>
            <a:ext cx="3199567" cy="219456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7935863" y="4150844"/>
            <a:ext cx="3199567" cy="1358899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935434" y="1688629"/>
            <a:ext cx="3199567" cy="219456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3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ections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535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749106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3453500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453071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6195986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195555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7"/>
          </p:nvPr>
        </p:nvSpPr>
        <p:spPr>
          <a:xfrm>
            <a:off x="8938473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8938042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749106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3453500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5986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8938473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565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ections with 3 photo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2894" y="1430339"/>
            <a:ext cx="5027890" cy="41751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2894" y="1849623"/>
            <a:ext cx="5027890" cy="9523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85725" indent="-85725">
              <a:spcBef>
                <a:spcPts val="0"/>
              </a:spcBef>
              <a:spcAft>
                <a:spcPts val="600"/>
              </a:spcAft>
              <a:defRPr sz="1400"/>
            </a:lvl1pPr>
            <a:lvl2pPr marL="353616" indent="-96441">
              <a:spcBef>
                <a:spcPts val="0"/>
              </a:spcBef>
              <a:spcAft>
                <a:spcPts val="600"/>
              </a:spcAft>
              <a:defRPr sz="1100"/>
            </a:lvl2pPr>
            <a:lvl3pPr>
              <a:spcBef>
                <a:spcPts val="0"/>
              </a:spcBef>
              <a:spcAft>
                <a:spcPts val="675"/>
              </a:spcAft>
              <a:defRPr sz="675"/>
            </a:lvl3pPr>
            <a:lvl4pPr>
              <a:spcBef>
                <a:spcPts val="0"/>
              </a:spcBef>
              <a:spcAft>
                <a:spcPts val="675"/>
              </a:spcAft>
              <a:defRPr sz="619"/>
            </a:lvl4pPr>
            <a:lvl5pPr>
              <a:spcBef>
                <a:spcPts val="0"/>
              </a:spcBef>
              <a:spcAft>
                <a:spcPts val="675"/>
              </a:spcAft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653607" y="1430337"/>
            <a:ext cx="1371243" cy="137160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4072894" y="2982913"/>
            <a:ext cx="5027890" cy="41751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2"/>
          </p:nvPr>
        </p:nvSpPr>
        <p:spPr>
          <a:xfrm>
            <a:off x="4072894" y="3402199"/>
            <a:ext cx="5027890" cy="9523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85725" indent="-85725">
              <a:spcBef>
                <a:spcPts val="0"/>
              </a:spcBef>
              <a:spcAft>
                <a:spcPts val="600"/>
              </a:spcAft>
              <a:defRPr sz="1400"/>
            </a:lvl1pPr>
            <a:lvl2pPr marL="353616" indent="-96441">
              <a:spcBef>
                <a:spcPts val="0"/>
              </a:spcBef>
              <a:spcAft>
                <a:spcPts val="600"/>
              </a:spcAft>
              <a:defRPr sz="1100"/>
            </a:lvl2pPr>
            <a:lvl3pPr>
              <a:spcBef>
                <a:spcPts val="0"/>
              </a:spcBef>
              <a:spcAft>
                <a:spcPts val="675"/>
              </a:spcAft>
              <a:defRPr sz="675"/>
            </a:lvl3pPr>
            <a:lvl4pPr>
              <a:spcBef>
                <a:spcPts val="0"/>
              </a:spcBef>
              <a:spcAft>
                <a:spcPts val="675"/>
              </a:spcAft>
              <a:defRPr sz="619"/>
            </a:lvl4pPr>
            <a:lvl5pPr>
              <a:spcBef>
                <a:spcPts val="0"/>
              </a:spcBef>
              <a:spcAft>
                <a:spcPts val="675"/>
              </a:spcAft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653607" y="2982912"/>
            <a:ext cx="1371243" cy="137160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4072894" y="4535489"/>
            <a:ext cx="5027890" cy="41751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4072894" y="4954774"/>
            <a:ext cx="5027890" cy="9523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85725" indent="-85725">
              <a:spcBef>
                <a:spcPts val="0"/>
              </a:spcBef>
              <a:spcAft>
                <a:spcPts val="600"/>
              </a:spcAft>
              <a:defRPr sz="1400"/>
            </a:lvl1pPr>
            <a:lvl2pPr marL="353616" indent="-96441">
              <a:spcBef>
                <a:spcPts val="0"/>
              </a:spcBef>
              <a:spcAft>
                <a:spcPts val="600"/>
              </a:spcAft>
              <a:defRPr sz="1100"/>
            </a:lvl2pPr>
            <a:lvl3pPr>
              <a:spcBef>
                <a:spcPts val="0"/>
              </a:spcBef>
              <a:spcAft>
                <a:spcPts val="675"/>
              </a:spcAft>
              <a:defRPr sz="675"/>
            </a:lvl3pPr>
            <a:lvl4pPr>
              <a:spcBef>
                <a:spcPts val="0"/>
              </a:spcBef>
              <a:spcAft>
                <a:spcPts val="675"/>
              </a:spcAft>
              <a:defRPr sz="619"/>
            </a:lvl4pPr>
            <a:lvl5pPr>
              <a:spcBef>
                <a:spcPts val="0"/>
              </a:spcBef>
              <a:spcAft>
                <a:spcPts val="675"/>
              </a:spcAft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653607" y="4535487"/>
            <a:ext cx="1371243" cy="137160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3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000"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271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1066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2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07784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8"/>
            <a:ext cx="4570809" cy="7302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b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1800" b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6" name="Title 11" descr="Enter a short title here." title="Click to add title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9" name="Group 8"/>
          <p:cNvGrpSpPr/>
          <p:nvPr userDrawn="1"/>
        </p:nvGrpSpPr>
        <p:grpSpPr bwMode="invGray">
          <a:xfrm>
            <a:off x="7472005" y="5414434"/>
            <a:ext cx="1896039" cy="611717"/>
            <a:chOff x="5605463" y="4060825"/>
            <a:chExt cx="1422400" cy="458788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5605463" y="4060825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5"/>
            <p:cNvSpPr>
              <a:spLocks/>
            </p:cNvSpPr>
            <p:nvPr userDrawn="1"/>
          </p:nvSpPr>
          <p:spPr bwMode="invGray">
            <a:xfrm>
              <a:off x="6156326" y="4149725"/>
              <a:ext cx="187325" cy="277813"/>
            </a:xfrm>
            <a:custGeom>
              <a:avLst/>
              <a:gdLst>
                <a:gd name="T0" fmla="*/ 112 w 124"/>
                <a:gd name="T1" fmla="*/ 55 h 183"/>
                <a:gd name="T2" fmla="*/ 108 w 124"/>
                <a:gd name="T3" fmla="*/ 55 h 183"/>
                <a:gd name="T4" fmla="*/ 71 w 124"/>
                <a:gd name="T5" fmla="*/ 9 h 183"/>
                <a:gd name="T6" fmla="*/ 35 w 124"/>
                <a:gd name="T7" fmla="*/ 39 h 183"/>
                <a:gd name="T8" fmla="*/ 123 w 124"/>
                <a:gd name="T9" fmla="*/ 135 h 183"/>
                <a:gd name="T10" fmla="*/ 57 w 124"/>
                <a:gd name="T11" fmla="*/ 183 h 183"/>
                <a:gd name="T12" fmla="*/ 7 w 124"/>
                <a:gd name="T13" fmla="*/ 168 h 183"/>
                <a:gd name="T14" fmla="*/ 0 w 124"/>
                <a:gd name="T15" fmla="*/ 125 h 183"/>
                <a:gd name="T16" fmla="*/ 5 w 124"/>
                <a:gd name="T17" fmla="*/ 125 h 183"/>
                <a:gd name="T18" fmla="*/ 60 w 124"/>
                <a:gd name="T19" fmla="*/ 175 h 183"/>
                <a:gd name="T20" fmla="*/ 97 w 124"/>
                <a:gd name="T21" fmla="*/ 145 h 183"/>
                <a:gd name="T22" fmla="*/ 11 w 124"/>
                <a:gd name="T23" fmla="*/ 52 h 183"/>
                <a:gd name="T24" fmla="*/ 72 w 124"/>
                <a:gd name="T25" fmla="*/ 1 h 183"/>
                <a:gd name="T26" fmla="*/ 115 w 124"/>
                <a:gd name="T27" fmla="*/ 13 h 183"/>
                <a:gd name="T28" fmla="*/ 112 w 124"/>
                <a:gd name="T2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3">
                  <a:moveTo>
                    <a:pt x="112" y="55"/>
                  </a:moveTo>
                  <a:cubicBezTo>
                    <a:pt x="108" y="55"/>
                    <a:pt x="108" y="55"/>
                    <a:pt x="108" y="55"/>
                  </a:cubicBezTo>
                  <a:cubicBezTo>
                    <a:pt x="103" y="34"/>
                    <a:pt x="101" y="10"/>
                    <a:pt x="71" y="9"/>
                  </a:cubicBezTo>
                  <a:cubicBezTo>
                    <a:pt x="52" y="8"/>
                    <a:pt x="34" y="20"/>
                    <a:pt x="35" y="39"/>
                  </a:cubicBezTo>
                  <a:cubicBezTo>
                    <a:pt x="36" y="83"/>
                    <a:pt x="124" y="71"/>
                    <a:pt x="123" y="135"/>
                  </a:cubicBezTo>
                  <a:cubicBezTo>
                    <a:pt x="122" y="166"/>
                    <a:pt x="91" y="183"/>
                    <a:pt x="57" y="183"/>
                  </a:cubicBezTo>
                  <a:cubicBezTo>
                    <a:pt x="36" y="183"/>
                    <a:pt x="19" y="176"/>
                    <a:pt x="7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2" y="149"/>
                    <a:pt x="29" y="175"/>
                    <a:pt x="60" y="175"/>
                  </a:cubicBezTo>
                  <a:cubicBezTo>
                    <a:pt x="81" y="175"/>
                    <a:pt x="97" y="164"/>
                    <a:pt x="97" y="145"/>
                  </a:cubicBezTo>
                  <a:cubicBezTo>
                    <a:pt x="98" y="88"/>
                    <a:pt x="13" y="103"/>
                    <a:pt x="11" y="52"/>
                  </a:cubicBezTo>
                  <a:cubicBezTo>
                    <a:pt x="9" y="14"/>
                    <a:pt x="43" y="0"/>
                    <a:pt x="72" y="1"/>
                  </a:cubicBezTo>
                  <a:cubicBezTo>
                    <a:pt x="87" y="2"/>
                    <a:pt x="103" y="6"/>
                    <a:pt x="115" y="13"/>
                  </a:cubicBezTo>
                  <a:lnTo>
                    <a:pt x="112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invGray">
            <a:xfrm>
              <a:off x="6353176" y="4156075"/>
              <a:ext cx="352425" cy="266700"/>
            </a:xfrm>
            <a:custGeom>
              <a:avLst/>
              <a:gdLst>
                <a:gd name="T0" fmla="*/ 119 w 232"/>
                <a:gd name="T1" fmla="*/ 138 h 175"/>
                <a:gd name="T2" fmla="*/ 160 w 232"/>
                <a:gd name="T3" fmla="*/ 35 h 175"/>
                <a:gd name="T4" fmla="*/ 164 w 232"/>
                <a:gd name="T5" fmla="*/ 4 h 175"/>
                <a:gd name="T6" fmla="*/ 164 w 232"/>
                <a:gd name="T7" fmla="*/ 0 h 175"/>
                <a:gd name="T8" fmla="*/ 220 w 232"/>
                <a:gd name="T9" fmla="*/ 0 h 175"/>
                <a:gd name="T10" fmla="*/ 220 w 232"/>
                <a:gd name="T11" fmla="*/ 4 h 175"/>
                <a:gd name="T12" fmla="*/ 195 w 232"/>
                <a:gd name="T13" fmla="*/ 32 h 175"/>
                <a:gd name="T14" fmla="*/ 202 w 232"/>
                <a:gd name="T15" fmla="*/ 125 h 175"/>
                <a:gd name="T16" fmla="*/ 232 w 232"/>
                <a:gd name="T17" fmla="*/ 171 h 175"/>
                <a:gd name="T18" fmla="*/ 232 w 232"/>
                <a:gd name="T19" fmla="*/ 175 h 175"/>
                <a:gd name="T20" fmla="*/ 148 w 232"/>
                <a:gd name="T21" fmla="*/ 175 h 175"/>
                <a:gd name="T22" fmla="*/ 148 w 232"/>
                <a:gd name="T23" fmla="*/ 171 h 175"/>
                <a:gd name="T24" fmla="*/ 179 w 232"/>
                <a:gd name="T25" fmla="*/ 143 h 175"/>
                <a:gd name="T26" fmla="*/ 171 w 232"/>
                <a:gd name="T27" fmla="*/ 31 h 175"/>
                <a:gd name="T28" fmla="*/ 171 w 232"/>
                <a:gd name="T29" fmla="*/ 31 h 175"/>
                <a:gd name="T30" fmla="*/ 111 w 232"/>
                <a:gd name="T31" fmla="*/ 175 h 175"/>
                <a:gd name="T32" fmla="*/ 109 w 232"/>
                <a:gd name="T33" fmla="*/ 175 h 175"/>
                <a:gd name="T34" fmla="*/ 45 w 232"/>
                <a:gd name="T35" fmla="*/ 37 h 175"/>
                <a:gd name="T36" fmla="*/ 45 w 232"/>
                <a:gd name="T37" fmla="*/ 37 h 175"/>
                <a:gd name="T38" fmla="*/ 41 w 232"/>
                <a:gd name="T39" fmla="*/ 145 h 175"/>
                <a:gd name="T40" fmla="*/ 72 w 232"/>
                <a:gd name="T41" fmla="*/ 171 h 175"/>
                <a:gd name="T42" fmla="*/ 72 w 232"/>
                <a:gd name="T43" fmla="*/ 175 h 175"/>
                <a:gd name="T44" fmla="*/ 0 w 232"/>
                <a:gd name="T45" fmla="*/ 175 h 175"/>
                <a:gd name="T46" fmla="*/ 0 w 232"/>
                <a:gd name="T47" fmla="*/ 171 h 175"/>
                <a:gd name="T48" fmla="*/ 29 w 232"/>
                <a:gd name="T49" fmla="*/ 136 h 175"/>
                <a:gd name="T50" fmla="*/ 35 w 232"/>
                <a:gd name="T51" fmla="*/ 64 h 175"/>
                <a:gd name="T52" fmla="*/ 37 w 232"/>
                <a:gd name="T53" fmla="*/ 28 h 175"/>
                <a:gd name="T54" fmla="*/ 9 w 232"/>
                <a:gd name="T55" fmla="*/ 4 h 175"/>
                <a:gd name="T56" fmla="*/ 9 w 232"/>
                <a:gd name="T57" fmla="*/ 0 h 175"/>
                <a:gd name="T58" fmla="*/ 64 w 232"/>
                <a:gd name="T59" fmla="*/ 0 h 175"/>
                <a:gd name="T60" fmla="*/ 65 w 232"/>
                <a:gd name="T61" fmla="*/ 3 h 175"/>
                <a:gd name="T62" fmla="*/ 68 w 232"/>
                <a:gd name="T63" fmla="*/ 29 h 175"/>
                <a:gd name="T64" fmla="*/ 119 w 232"/>
                <a:gd name="T6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175">
                  <a:moveTo>
                    <a:pt x="119" y="138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66" y="21"/>
                    <a:pt x="169" y="8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04" y="8"/>
                    <a:pt x="194" y="14"/>
                    <a:pt x="195" y="32"/>
                  </a:cubicBezTo>
                  <a:cubicBezTo>
                    <a:pt x="202" y="125"/>
                    <a:pt x="202" y="125"/>
                    <a:pt x="202" y="125"/>
                  </a:cubicBezTo>
                  <a:cubicBezTo>
                    <a:pt x="206" y="161"/>
                    <a:pt x="205" y="167"/>
                    <a:pt x="232" y="171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168" y="168"/>
                    <a:pt x="180" y="166"/>
                    <a:pt x="179" y="143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2" y="104"/>
                    <a:pt x="41" y="145"/>
                  </a:cubicBezTo>
                  <a:cubicBezTo>
                    <a:pt x="40" y="155"/>
                    <a:pt x="41" y="166"/>
                    <a:pt x="72" y="171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3" y="168"/>
                    <a:pt x="27" y="154"/>
                    <a:pt x="29" y="1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11"/>
                    <a:pt x="24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9"/>
                    <a:pt x="66" y="25"/>
                    <a:pt x="68" y="29"/>
                  </a:cubicBezTo>
                  <a:lnTo>
                    <a:pt x="119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invGray">
            <a:xfrm>
              <a:off x="6708776" y="4156075"/>
              <a:ext cx="300038" cy="271463"/>
            </a:xfrm>
            <a:custGeom>
              <a:avLst/>
              <a:gdLst>
                <a:gd name="T0" fmla="*/ 198 w 198"/>
                <a:gd name="T1" fmla="*/ 0 h 178"/>
                <a:gd name="T2" fmla="*/ 198 w 198"/>
                <a:gd name="T3" fmla="*/ 4 h 178"/>
                <a:gd name="T4" fmla="*/ 172 w 198"/>
                <a:gd name="T5" fmla="*/ 55 h 178"/>
                <a:gd name="T6" fmla="*/ 171 w 198"/>
                <a:gd name="T7" fmla="*/ 111 h 178"/>
                <a:gd name="T8" fmla="*/ 101 w 198"/>
                <a:gd name="T9" fmla="*/ 178 h 178"/>
                <a:gd name="T10" fmla="*/ 31 w 198"/>
                <a:gd name="T11" fmla="*/ 100 h 178"/>
                <a:gd name="T12" fmla="*/ 31 w 198"/>
                <a:gd name="T13" fmla="*/ 43 h 178"/>
                <a:gd name="T14" fmla="*/ 0 w 198"/>
                <a:gd name="T15" fmla="*/ 4 h 178"/>
                <a:gd name="T16" fmla="*/ 0 w 198"/>
                <a:gd name="T17" fmla="*/ 0 h 178"/>
                <a:gd name="T18" fmla="*/ 86 w 198"/>
                <a:gd name="T19" fmla="*/ 0 h 178"/>
                <a:gd name="T20" fmla="*/ 86 w 198"/>
                <a:gd name="T21" fmla="*/ 4 h 178"/>
                <a:gd name="T22" fmla="*/ 53 w 198"/>
                <a:gd name="T23" fmla="*/ 43 h 178"/>
                <a:gd name="T24" fmla="*/ 53 w 198"/>
                <a:gd name="T25" fmla="*/ 95 h 178"/>
                <a:gd name="T26" fmla="*/ 114 w 198"/>
                <a:gd name="T27" fmla="*/ 167 h 178"/>
                <a:gd name="T28" fmla="*/ 163 w 198"/>
                <a:gd name="T29" fmla="*/ 82 h 178"/>
                <a:gd name="T30" fmla="*/ 163 w 198"/>
                <a:gd name="T31" fmla="*/ 55 h 178"/>
                <a:gd name="T32" fmla="*/ 125 w 198"/>
                <a:gd name="T33" fmla="*/ 4 h 178"/>
                <a:gd name="T34" fmla="*/ 125 w 198"/>
                <a:gd name="T35" fmla="*/ 0 h 178"/>
                <a:gd name="T36" fmla="*/ 198 w 198"/>
                <a:gd name="T3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8" h="178">
                  <a:moveTo>
                    <a:pt x="198" y="0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75" y="7"/>
                    <a:pt x="173" y="21"/>
                    <a:pt x="172" y="55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0" y="145"/>
                    <a:pt x="156" y="178"/>
                    <a:pt x="101" y="178"/>
                  </a:cubicBezTo>
                  <a:cubicBezTo>
                    <a:pt x="23" y="178"/>
                    <a:pt x="31" y="121"/>
                    <a:pt x="31" y="10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16"/>
                    <a:pt x="30" y="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54" y="9"/>
                    <a:pt x="53" y="14"/>
                    <a:pt x="53" y="43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100"/>
                    <a:pt x="45" y="167"/>
                    <a:pt x="114" y="167"/>
                  </a:cubicBezTo>
                  <a:cubicBezTo>
                    <a:pt x="168" y="167"/>
                    <a:pt x="163" y="114"/>
                    <a:pt x="163" y="82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22"/>
                    <a:pt x="160" y="8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 userDrawn="1"/>
          </p:nvSpPr>
          <p:spPr bwMode="invGray">
            <a:xfrm>
              <a:off x="5613401" y="4060825"/>
              <a:ext cx="458788" cy="458788"/>
            </a:xfrm>
            <a:prstGeom prst="ellipse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9"/>
            <p:cNvSpPr>
              <a:spLocks noEditPoints="1"/>
            </p:cNvSpPr>
            <p:nvPr userDrawn="1"/>
          </p:nvSpPr>
          <p:spPr bwMode="invGray">
            <a:xfrm>
              <a:off x="5621338" y="4068763"/>
              <a:ext cx="441325" cy="442913"/>
            </a:xfrm>
            <a:custGeom>
              <a:avLst/>
              <a:gdLst>
                <a:gd name="T0" fmla="*/ 146 w 291"/>
                <a:gd name="T1" fmla="*/ 291 h 291"/>
                <a:gd name="T2" fmla="*/ 0 w 291"/>
                <a:gd name="T3" fmla="*/ 146 h 291"/>
                <a:gd name="T4" fmla="*/ 146 w 291"/>
                <a:gd name="T5" fmla="*/ 0 h 291"/>
                <a:gd name="T6" fmla="*/ 291 w 291"/>
                <a:gd name="T7" fmla="*/ 146 h 291"/>
                <a:gd name="T8" fmla="*/ 146 w 291"/>
                <a:gd name="T9" fmla="*/ 291 h 291"/>
                <a:gd name="T10" fmla="*/ 146 w 291"/>
                <a:gd name="T11" fmla="*/ 7 h 291"/>
                <a:gd name="T12" fmla="*/ 7 w 291"/>
                <a:gd name="T13" fmla="*/ 146 h 291"/>
                <a:gd name="T14" fmla="*/ 146 w 291"/>
                <a:gd name="T15" fmla="*/ 284 h 291"/>
                <a:gd name="T16" fmla="*/ 285 w 291"/>
                <a:gd name="T17" fmla="*/ 146 h 291"/>
                <a:gd name="T18" fmla="*/ 146 w 291"/>
                <a:gd name="T19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91">
                  <a:moveTo>
                    <a:pt x="146" y="291"/>
                  </a:moveTo>
                  <a:cubicBezTo>
                    <a:pt x="66" y="291"/>
                    <a:pt x="0" y="226"/>
                    <a:pt x="0" y="146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1"/>
                    <a:pt x="146" y="291"/>
                  </a:cubicBezTo>
                  <a:close/>
                  <a:moveTo>
                    <a:pt x="146" y="7"/>
                  </a:moveTo>
                  <a:cubicBezTo>
                    <a:pt x="69" y="7"/>
                    <a:pt x="7" y="69"/>
                    <a:pt x="7" y="146"/>
                  </a:cubicBezTo>
                  <a:cubicBezTo>
                    <a:pt x="7" y="222"/>
                    <a:pt x="69" y="284"/>
                    <a:pt x="146" y="284"/>
                  </a:cubicBezTo>
                  <a:cubicBezTo>
                    <a:pt x="222" y="284"/>
                    <a:pt x="285" y="222"/>
                    <a:pt x="285" y="146"/>
                  </a:cubicBezTo>
                  <a:cubicBezTo>
                    <a:pt x="285" y="69"/>
                    <a:pt x="222" y="7"/>
                    <a:pt x="1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Rectangle 10"/>
            <p:cNvSpPr>
              <a:spLocks noChangeArrowheads="1"/>
            </p:cNvSpPr>
            <p:nvPr userDrawn="1"/>
          </p:nvSpPr>
          <p:spPr bwMode="invGray">
            <a:xfrm>
              <a:off x="5738813" y="4257675"/>
              <a:ext cx="206375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Rectangle 11"/>
            <p:cNvSpPr>
              <a:spLocks noChangeArrowheads="1"/>
            </p:cNvSpPr>
            <p:nvPr userDrawn="1"/>
          </p:nvSpPr>
          <p:spPr bwMode="invGray">
            <a:xfrm>
              <a:off x="574516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Rectangle 12"/>
            <p:cNvSpPr>
              <a:spLocks noChangeArrowheads="1"/>
            </p:cNvSpPr>
            <p:nvPr userDrawn="1"/>
          </p:nvSpPr>
          <p:spPr bwMode="invGray">
            <a:xfrm>
              <a:off x="578008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13"/>
            <p:cNvSpPr>
              <a:spLocks noChangeArrowheads="1"/>
            </p:cNvSpPr>
            <p:nvPr userDrawn="1"/>
          </p:nvSpPr>
          <p:spPr bwMode="invGray">
            <a:xfrm>
              <a:off x="581501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14"/>
            <p:cNvSpPr>
              <a:spLocks noChangeArrowheads="1"/>
            </p:cNvSpPr>
            <p:nvPr userDrawn="1"/>
          </p:nvSpPr>
          <p:spPr bwMode="invGray">
            <a:xfrm>
              <a:off x="584993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Rectangle 15"/>
            <p:cNvSpPr>
              <a:spLocks noChangeArrowheads="1"/>
            </p:cNvSpPr>
            <p:nvPr userDrawn="1"/>
          </p:nvSpPr>
          <p:spPr bwMode="invGray">
            <a:xfrm>
              <a:off x="5886451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Rectangle 16"/>
            <p:cNvSpPr>
              <a:spLocks noChangeArrowheads="1"/>
            </p:cNvSpPr>
            <p:nvPr userDrawn="1"/>
          </p:nvSpPr>
          <p:spPr bwMode="invGray">
            <a:xfrm>
              <a:off x="5921376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Rectangle 17"/>
            <p:cNvSpPr>
              <a:spLocks noChangeArrowheads="1"/>
            </p:cNvSpPr>
            <p:nvPr userDrawn="1"/>
          </p:nvSpPr>
          <p:spPr bwMode="invGray">
            <a:xfrm>
              <a:off x="5740401" y="4192588"/>
              <a:ext cx="201613" cy="6191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18"/>
            <p:cNvSpPr>
              <a:spLocks noEditPoints="1"/>
            </p:cNvSpPr>
            <p:nvPr userDrawn="1"/>
          </p:nvSpPr>
          <p:spPr bwMode="invGray">
            <a:xfrm>
              <a:off x="5738813" y="4187825"/>
              <a:ext cx="207963" cy="69850"/>
            </a:xfrm>
            <a:custGeom>
              <a:avLst/>
              <a:gdLst>
                <a:gd name="T0" fmla="*/ 131 w 131"/>
                <a:gd name="T1" fmla="*/ 44 h 44"/>
                <a:gd name="T2" fmla="*/ 0 w 131"/>
                <a:gd name="T3" fmla="*/ 44 h 44"/>
                <a:gd name="T4" fmla="*/ 0 w 131"/>
                <a:gd name="T5" fmla="*/ 0 h 44"/>
                <a:gd name="T6" fmla="*/ 131 w 131"/>
                <a:gd name="T7" fmla="*/ 0 h 44"/>
                <a:gd name="T8" fmla="*/ 131 w 131"/>
                <a:gd name="T9" fmla="*/ 44 h 44"/>
                <a:gd name="T10" fmla="*/ 4 w 131"/>
                <a:gd name="T11" fmla="*/ 40 h 44"/>
                <a:gd name="T12" fmla="*/ 127 w 131"/>
                <a:gd name="T13" fmla="*/ 40 h 44"/>
                <a:gd name="T14" fmla="*/ 127 w 131"/>
                <a:gd name="T15" fmla="*/ 4 h 44"/>
                <a:gd name="T16" fmla="*/ 4 w 131"/>
                <a:gd name="T17" fmla="*/ 4 h 44"/>
                <a:gd name="T18" fmla="*/ 4 w 131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44">
                  <a:moveTo>
                    <a:pt x="131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4"/>
                  </a:lnTo>
                  <a:close/>
                  <a:moveTo>
                    <a:pt x="4" y="40"/>
                  </a:moveTo>
                  <a:lnTo>
                    <a:pt x="127" y="40"/>
                  </a:lnTo>
                  <a:lnTo>
                    <a:pt x="127" y="4"/>
                  </a:lnTo>
                  <a:lnTo>
                    <a:pt x="4" y="4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19"/>
            <p:cNvSpPr>
              <a:spLocks/>
            </p:cNvSpPr>
            <p:nvPr userDrawn="1"/>
          </p:nvSpPr>
          <p:spPr bwMode="invGray">
            <a:xfrm>
              <a:off x="5734051" y="4195763"/>
              <a:ext cx="217488" cy="61913"/>
            </a:xfrm>
            <a:custGeom>
              <a:avLst/>
              <a:gdLst>
                <a:gd name="T0" fmla="*/ 68 w 137"/>
                <a:gd name="T1" fmla="*/ 39 h 39"/>
                <a:gd name="T2" fmla="*/ 137 w 137"/>
                <a:gd name="T3" fmla="*/ 39 h 39"/>
                <a:gd name="T4" fmla="*/ 137 w 137"/>
                <a:gd name="T5" fmla="*/ 33 h 39"/>
                <a:gd name="T6" fmla="*/ 68 w 137"/>
                <a:gd name="T7" fmla="*/ 0 h 39"/>
                <a:gd name="T8" fmla="*/ 0 w 137"/>
                <a:gd name="T9" fmla="*/ 33 h 39"/>
                <a:gd name="T10" fmla="*/ 0 w 137"/>
                <a:gd name="T11" fmla="*/ 39 h 39"/>
                <a:gd name="T12" fmla="*/ 68 w 13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">
                  <a:moveTo>
                    <a:pt x="68" y="39"/>
                  </a:moveTo>
                  <a:lnTo>
                    <a:pt x="137" y="39"/>
                  </a:lnTo>
                  <a:lnTo>
                    <a:pt x="137" y="33"/>
                  </a:lnTo>
                  <a:lnTo>
                    <a:pt x="68" y="0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20"/>
            <p:cNvSpPr>
              <a:spLocks noEditPoints="1"/>
            </p:cNvSpPr>
            <p:nvPr userDrawn="1"/>
          </p:nvSpPr>
          <p:spPr bwMode="invGray">
            <a:xfrm>
              <a:off x="5724526" y="4187825"/>
              <a:ext cx="236538" cy="79375"/>
            </a:xfrm>
            <a:custGeom>
              <a:avLst/>
              <a:gdLst>
                <a:gd name="T0" fmla="*/ 149 w 149"/>
                <a:gd name="T1" fmla="*/ 50 h 50"/>
                <a:gd name="T2" fmla="*/ 0 w 149"/>
                <a:gd name="T3" fmla="*/ 50 h 50"/>
                <a:gd name="T4" fmla="*/ 0 w 149"/>
                <a:gd name="T5" fmla="*/ 34 h 50"/>
                <a:gd name="T6" fmla="*/ 74 w 149"/>
                <a:gd name="T7" fmla="*/ 0 h 50"/>
                <a:gd name="T8" fmla="*/ 149 w 149"/>
                <a:gd name="T9" fmla="*/ 34 h 50"/>
                <a:gd name="T10" fmla="*/ 149 w 149"/>
                <a:gd name="T11" fmla="*/ 50 h 50"/>
                <a:gd name="T12" fmla="*/ 19 w 149"/>
                <a:gd name="T13" fmla="*/ 38 h 50"/>
                <a:gd name="T14" fmla="*/ 130 w 149"/>
                <a:gd name="T15" fmla="*/ 38 h 50"/>
                <a:gd name="T16" fmla="*/ 74 w 149"/>
                <a:gd name="T17" fmla="*/ 12 h 50"/>
                <a:gd name="T18" fmla="*/ 19 w 149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0">
                  <a:moveTo>
                    <a:pt x="149" y="50"/>
                  </a:moveTo>
                  <a:lnTo>
                    <a:pt x="0" y="50"/>
                  </a:lnTo>
                  <a:lnTo>
                    <a:pt x="0" y="34"/>
                  </a:lnTo>
                  <a:lnTo>
                    <a:pt x="74" y="0"/>
                  </a:lnTo>
                  <a:lnTo>
                    <a:pt x="149" y="34"/>
                  </a:lnTo>
                  <a:lnTo>
                    <a:pt x="149" y="50"/>
                  </a:lnTo>
                  <a:close/>
                  <a:moveTo>
                    <a:pt x="19" y="38"/>
                  </a:moveTo>
                  <a:lnTo>
                    <a:pt x="130" y="38"/>
                  </a:lnTo>
                  <a:lnTo>
                    <a:pt x="74" y="12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21"/>
            <p:cNvSpPr>
              <a:spLocks noEditPoints="1"/>
            </p:cNvSpPr>
            <p:nvPr userDrawn="1"/>
          </p:nvSpPr>
          <p:spPr bwMode="invGray">
            <a:xfrm>
              <a:off x="5730876" y="4194175"/>
              <a:ext cx="222250" cy="65088"/>
            </a:xfrm>
            <a:custGeom>
              <a:avLst/>
              <a:gdLst>
                <a:gd name="T0" fmla="*/ 140 w 140"/>
                <a:gd name="T1" fmla="*/ 41 h 41"/>
                <a:gd name="T2" fmla="*/ 0 w 140"/>
                <a:gd name="T3" fmla="*/ 41 h 41"/>
                <a:gd name="T4" fmla="*/ 0 w 140"/>
                <a:gd name="T5" fmla="*/ 33 h 41"/>
                <a:gd name="T6" fmla="*/ 70 w 140"/>
                <a:gd name="T7" fmla="*/ 0 h 41"/>
                <a:gd name="T8" fmla="*/ 140 w 140"/>
                <a:gd name="T9" fmla="*/ 33 h 41"/>
                <a:gd name="T10" fmla="*/ 140 w 140"/>
                <a:gd name="T11" fmla="*/ 41 h 41"/>
                <a:gd name="T12" fmla="*/ 4 w 140"/>
                <a:gd name="T13" fmla="*/ 38 h 41"/>
                <a:gd name="T14" fmla="*/ 137 w 140"/>
                <a:gd name="T15" fmla="*/ 38 h 41"/>
                <a:gd name="T16" fmla="*/ 137 w 140"/>
                <a:gd name="T17" fmla="*/ 35 h 41"/>
                <a:gd name="T18" fmla="*/ 70 w 140"/>
                <a:gd name="T19" fmla="*/ 3 h 41"/>
                <a:gd name="T20" fmla="*/ 4 w 140"/>
                <a:gd name="T21" fmla="*/ 35 h 41"/>
                <a:gd name="T22" fmla="*/ 4 w 140"/>
                <a:gd name="T2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41">
                  <a:moveTo>
                    <a:pt x="140" y="41"/>
                  </a:moveTo>
                  <a:lnTo>
                    <a:pt x="0" y="41"/>
                  </a:lnTo>
                  <a:lnTo>
                    <a:pt x="0" y="33"/>
                  </a:lnTo>
                  <a:lnTo>
                    <a:pt x="70" y="0"/>
                  </a:lnTo>
                  <a:lnTo>
                    <a:pt x="140" y="33"/>
                  </a:lnTo>
                  <a:lnTo>
                    <a:pt x="140" y="41"/>
                  </a:lnTo>
                  <a:close/>
                  <a:moveTo>
                    <a:pt x="4" y="38"/>
                  </a:moveTo>
                  <a:lnTo>
                    <a:pt x="137" y="38"/>
                  </a:lnTo>
                  <a:lnTo>
                    <a:pt x="137" y="35"/>
                  </a:lnTo>
                  <a:lnTo>
                    <a:pt x="70" y="3"/>
                  </a:lnTo>
                  <a:lnTo>
                    <a:pt x="4" y="3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2"/>
            <p:cNvSpPr>
              <a:spLocks/>
            </p:cNvSpPr>
            <p:nvPr userDrawn="1"/>
          </p:nvSpPr>
          <p:spPr bwMode="invGray">
            <a:xfrm>
              <a:off x="5748338" y="4122738"/>
              <a:ext cx="188913" cy="69850"/>
            </a:xfrm>
            <a:custGeom>
              <a:avLst/>
              <a:gdLst>
                <a:gd name="T0" fmla="*/ 62 w 124"/>
                <a:gd name="T1" fmla="*/ 0 h 45"/>
                <a:gd name="T2" fmla="*/ 0 w 124"/>
                <a:gd name="T3" fmla="*/ 45 h 45"/>
                <a:gd name="T4" fmla="*/ 124 w 124"/>
                <a:gd name="T5" fmla="*/ 45 h 45"/>
                <a:gd name="T6" fmla="*/ 62 w 1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5">
                  <a:moveTo>
                    <a:pt x="62" y="0"/>
                  </a:moveTo>
                  <a:cubicBezTo>
                    <a:pt x="33" y="0"/>
                    <a:pt x="9" y="19"/>
                    <a:pt x="0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15" y="19"/>
                    <a:pt x="91" y="0"/>
                    <a:pt x="62" y="0"/>
                  </a:cubicBezTo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23"/>
            <p:cNvSpPr>
              <a:spLocks noEditPoints="1"/>
            </p:cNvSpPr>
            <p:nvPr userDrawn="1"/>
          </p:nvSpPr>
          <p:spPr bwMode="invGray">
            <a:xfrm>
              <a:off x="5743576" y="4103688"/>
              <a:ext cx="196850" cy="90488"/>
            </a:xfrm>
            <a:custGeom>
              <a:avLst/>
              <a:gdLst>
                <a:gd name="T0" fmla="*/ 130 w 130"/>
                <a:gd name="T1" fmla="*/ 60 h 60"/>
                <a:gd name="T2" fmla="*/ 0 w 130"/>
                <a:gd name="T3" fmla="*/ 60 h 60"/>
                <a:gd name="T4" fmla="*/ 1 w 130"/>
                <a:gd name="T5" fmla="*/ 57 h 60"/>
                <a:gd name="T6" fmla="*/ 49 w 130"/>
                <a:gd name="T7" fmla="*/ 12 h 60"/>
                <a:gd name="T8" fmla="*/ 49 w 130"/>
                <a:gd name="T9" fmla="*/ 4 h 60"/>
                <a:gd name="T10" fmla="*/ 65 w 130"/>
                <a:gd name="T11" fmla="*/ 0 h 60"/>
                <a:gd name="T12" fmla="*/ 81 w 130"/>
                <a:gd name="T13" fmla="*/ 4 h 60"/>
                <a:gd name="T14" fmla="*/ 81 w 130"/>
                <a:gd name="T15" fmla="*/ 12 h 60"/>
                <a:gd name="T16" fmla="*/ 129 w 130"/>
                <a:gd name="T17" fmla="*/ 57 h 60"/>
                <a:gd name="T18" fmla="*/ 130 w 130"/>
                <a:gd name="T19" fmla="*/ 60 h 60"/>
                <a:gd name="T20" fmla="*/ 6 w 130"/>
                <a:gd name="T21" fmla="*/ 55 h 60"/>
                <a:gd name="T22" fmla="*/ 124 w 130"/>
                <a:gd name="T23" fmla="*/ 55 h 60"/>
                <a:gd name="T24" fmla="*/ 65 w 130"/>
                <a:gd name="T25" fmla="*/ 15 h 60"/>
                <a:gd name="T26" fmla="*/ 6 w 130"/>
                <a:gd name="T27" fmla="*/ 55 h 60"/>
                <a:gd name="T28" fmla="*/ 53 w 130"/>
                <a:gd name="T29" fmla="*/ 7 h 60"/>
                <a:gd name="T30" fmla="*/ 53 w 130"/>
                <a:gd name="T31" fmla="*/ 11 h 60"/>
                <a:gd name="T32" fmla="*/ 76 w 130"/>
                <a:gd name="T33" fmla="*/ 11 h 60"/>
                <a:gd name="T34" fmla="*/ 76 w 130"/>
                <a:gd name="T35" fmla="*/ 7 h 60"/>
                <a:gd name="T36" fmla="*/ 65 w 130"/>
                <a:gd name="T37" fmla="*/ 4 h 60"/>
                <a:gd name="T38" fmla="*/ 53 w 130"/>
                <a:gd name="T3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0">
                  <a:moveTo>
                    <a:pt x="13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8" y="34"/>
                    <a:pt x="27" y="18"/>
                    <a:pt x="49" y="12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03" y="18"/>
                    <a:pt x="122" y="34"/>
                    <a:pt x="129" y="57"/>
                  </a:cubicBezTo>
                  <a:lnTo>
                    <a:pt x="130" y="60"/>
                  </a:lnTo>
                  <a:close/>
                  <a:moveTo>
                    <a:pt x="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14" y="31"/>
                    <a:pt x="91" y="15"/>
                    <a:pt x="65" y="15"/>
                  </a:cubicBezTo>
                  <a:cubicBezTo>
                    <a:pt x="39" y="15"/>
                    <a:pt x="16" y="31"/>
                    <a:pt x="6" y="55"/>
                  </a:cubicBezTo>
                  <a:close/>
                  <a:moveTo>
                    <a:pt x="53" y="7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61" y="10"/>
                    <a:pt x="69" y="10"/>
                    <a:pt x="76" y="1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Rectangle 24"/>
            <p:cNvSpPr>
              <a:spLocks noChangeArrowheads="1"/>
            </p:cNvSpPr>
            <p:nvPr userDrawn="1"/>
          </p:nvSpPr>
          <p:spPr bwMode="invGray">
            <a:xfrm>
              <a:off x="5705476" y="4413250"/>
              <a:ext cx="2714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25"/>
            <p:cNvSpPr>
              <a:spLocks noEditPoints="1"/>
            </p:cNvSpPr>
            <p:nvPr userDrawn="1"/>
          </p:nvSpPr>
          <p:spPr bwMode="invGray">
            <a:xfrm>
              <a:off x="5703888" y="4408488"/>
              <a:ext cx="277813" cy="19050"/>
            </a:xfrm>
            <a:custGeom>
              <a:avLst/>
              <a:gdLst>
                <a:gd name="T0" fmla="*/ 175 w 175"/>
                <a:gd name="T1" fmla="*/ 12 h 12"/>
                <a:gd name="T2" fmla="*/ 0 w 175"/>
                <a:gd name="T3" fmla="*/ 12 h 12"/>
                <a:gd name="T4" fmla="*/ 0 w 175"/>
                <a:gd name="T5" fmla="*/ 0 h 12"/>
                <a:gd name="T6" fmla="*/ 175 w 175"/>
                <a:gd name="T7" fmla="*/ 0 h 12"/>
                <a:gd name="T8" fmla="*/ 175 w 175"/>
                <a:gd name="T9" fmla="*/ 12 h 12"/>
                <a:gd name="T10" fmla="*/ 4 w 175"/>
                <a:gd name="T11" fmla="*/ 9 h 12"/>
                <a:gd name="T12" fmla="*/ 170 w 175"/>
                <a:gd name="T13" fmla="*/ 9 h 12"/>
                <a:gd name="T14" fmla="*/ 170 w 175"/>
                <a:gd name="T15" fmla="*/ 5 h 12"/>
                <a:gd name="T16" fmla="*/ 4 w 175"/>
                <a:gd name="T17" fmla="*/ 5 h 12"/>
                <a:gd name="T18" fmla="*/ 4 w 175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2">
                  <a:moveTo>
                    <a:pt x="17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12"/>
                  </a:lnTo>
                  <a:close/>
                  <a:moveTo>
                    <a:pt x="4" y="9"/>
                  </a:moveTo>
                  <a:lnTo>
                    <a:pt x="170" y="9"/>
                  </a:lnTo>
                  <a:lnTo>
                    <a:pt x="170" y="5"/>
                  </a:lnTo>
                  <a:lnTo>
                    <a:pt x="4" y="5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Rectangle 26"/>
            <p:cNvSpPr>
              <a:spLocks noChangeArrowheads="1"/>
            </p:cNvSpPr>
            <p:nvPr userDrawn="1"/>
          </p:nvSpPr>
          <p:spPr bwMode="invGray">
            <a:xfrm>
              <a:off x="5719763" y="4398963"/>
              <a:ext cx="246063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27"/>
            <p:cNvSpPr>
              <a:spLocks noEditPoints="1"/>
            </p:cNvSpPr>
            <p:nvPr userDrawn="1"/>
          </p:nvSpPr>
          <p:spPr bwMode="invGray">
            <a:xfrm>
              <a:off x="5716588" y="4395788"/>
              <a:ext cx="252413" cy="20638"/>
            </a:xfrm>
            <a:custGeom>
              <a:avLst/>
              <a:gdLst>
                <a:gd name="T0" fmla="*/ 159 w 159"/>
                <a:gd name="T1" fmla="*/ 13 h 13"/>
                <a:gd name="T2" fmla="*/ 0 w 159"/>
                <a:gd name="T3" fmla="*/ 13 h 13"/>
                <a:gd name="T4" fmla="*/ 0 w 159"/>
                <a:gd name="T5" fmla="*/ 0 h 13"/>
                <a:gd name="T6" fmla="*/ 159 w 159"/>
                <a:gd name="T7" fmla="*/ 0 h 13"/>
                <a:gd name="T8" fmla="*/ 159 w 159"/>
                <a:gd name="T9" fmla="*/ 13 h 13"/>
                <a:gd name="T10" fmla="*/ 4 w 159"/>
                <a:gd name="T11" fmla="*/ 8 h 13"/>
                <a:gd name="T12" fmla="*/ 155 w 159"/>
                <a:gd name="T13" fmla="*/ 8 h 13"/>
                <a:gd name="T14" fmla="*/ 155 w 159"/>
                <a:gd name="T15" fmla="*/ 4 h 13"/>
                <a:gd name="T16" fmla="*/ 4 w 159"/>
                <a:gd name="T17" fmla="*/ 4 h 13"/>
                <a:gd name="T18" fmla="*/ 4 w 159"/>
                <a:gd name="T1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15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13"/>
                  </a:lnTo>
                  <a:close/>
                  <a:moveTo>
                    <a:pt x="4" y="8"/>
                  </a:moveTo>
                  <a:lnTo>
                    <a:pt x="155" y="8"/>
                  </a:lnTo>
                  <a:lnTo>
                    <a:pt x="155" y="4"/>
                  </a:lnTo>
                  <a:lnTo>
                    <a:pt x="4" y="4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Rectangle 28"/>
            <p:cNvSpPr>
              <a:spLocks noChangeArrowheads="1"/>
            </p:cNvSpPr>
            <p:nvPr userDrawn="1"/>
          </p:nvSpPr>
          <p:spPr bwMode="invGray">
            <a:xfrm>
              <a:off x="5734051" y="4386263"/>
              <a:ext cx="217488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29"/>
            <p:cNvSpPr>
              <a:spLocks noEditPoints="1"/>
            </p:cNvSpPr>
            <p:nvPr userDrawn="1"/>
          </p:nvSpPr>
          <p:spPr bwMode="invGray">
            <a:xfrm>
              <a:off x="5729288" y="4383088"/>
              <a:ext cx="225425" cy="19050"/>
            </a:xfrm>
            <a:custGeom>
              <a:avLst/>
              <a:gdLst>
                <a:gd name="T0" fmla="*/ 142 w 142"/>
                <a:gd name="T1" fmla="*/ 12 h 12"/>
                <a:gd name="T2" fmla="*/ 0 w 142"/>
                <a:gd name="T3" fmla="*/ 12 h 12"/>
                <a:gd name="T4" fmla="*/ 0 w 142"/>
                <a:gd name="T5" fmla="*/ 0 h 12"/>
                <a:gd name="T6" fmla="*/ 142 w 142"/>
                <a:gd name="T7" fmla="*/ 0 h 12"/>
                <a:gd name="T8" fmla="*/ 142 w 142"/>
                <a:gd name="T9" fmla="*/ 12 h 12"/>
                <a:gd name="T10" fmla="*/ 5 w 142"/>
                <a:gd name="T11" fmla="*/ 8 h 12"/>
                <a:gd name="T12" fmla="*/ 138 w 142"/>
                <a:gd name="T13" fmla="*/ 8 h 12"/>
                <a:gd name="T14" fmla="*/ 138 w 142"/>
                <a:gd name="T15" fmla="*/ 4 h 12"/>
                <a:gd name="T16" fmla="*/ 5 w 142"/>
                <a:gd name="T17" fmla="*/ 4 h 12"/>
                <a:gd name="T18" fmla="*/ 5 w 14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">
                  <a:moveTo>
                    <a:pt x="14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12"/>
                  </a:lnTo>
                  <a:close/>
                  <a:moveTo>
                    <a:pt x="5" y="8"/>
                  </a:moveTo>
                  <a:lnTo>
                    <a:pt x="138" y="8"/>
                  </a:lnTo>
                  <a:lnTo>
                    <a:pt x="138" y="4"/>
                  </a:lnTo>
                  <a:lnTo>
                    <a:pt x="5" y="4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Rectangle 30"/>
            <p:cNvSpPr>
              <a:spLocks noChangeArrowheads="1"/>
            </p:cNvSpPr>
            <p:nvPr userDrawn="1"/>
          </p:nvSpPr>
          <p:spPr bwMode="invGray">
            <a:xfrm>
              <a:off x="5710238" y="4414838"/>
              <a:ext cx="263525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Rectangle 31"/>
            <p:cNvSpPr>
              <a:spLocks noChangeArrowheads="1"/>
            </p:cNvSpPr>
            <p:nvPr userDrawn="1"/>
          </p:nvSpPr>
          <p:spPr bwMode="invGray">
            <a:xfrm>
              <a:off x="5724526" y="4402138"/>
              <a:ext cx="2365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Rectangle 32"/>
            <p:cNvSpPr>
              <a:spLocks noChangeArrowheads="1"/>
            </p:cNvSpPr>
            <p:nvPr userDrawn="1"/>
          </p:nvSpPr>
          <p:spPr bwMode="invGray">
            <a:xfrm>
              <a:off x="5737226" y="4389438"/>
              <a:ext cx="2111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33"/>
            <p:cNvSpPr>
              <a:spLocks/>
            </p:cNvSpPr>
            <p:nvPr userDrawn="1"/>
          </p:nvSpPr>
          <p:spPr bwMode="invGray">
            <a:xfrm>
              <a:off x="5746751" y="4205288"/>
              <a:ext cx="190500" cy="44450"/>
            </a:xfrm>
            <a:custGeom>
              <a:avLst/>
              <a:gdLst>
                <a:gd name="T0" fmla="*/ 60 w 120"/>
                <a:gd name="T1" fmla="*/ 0 h 28"/>
                <a:gd name="T2" fmla="*/ 120 w 120"/>
                <a:gd name="T3" fmla="*/ 28 h 28"/>
                <a:gd name="T4" fmla="*/ 0 w 120"/>
                <a:gd name="T5" fmla="*/ 28 h 28"/>
                <a:gd name="T6" fmla="*/ 60 w 12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8">
                  <a:moveTo>
                    <a:pt x="60" y="0"/>
                  </a:moveTo>
                  <a:lnTo>
                    <a:pt x="120" y="28"/>
                  </a:lnTo>
                  <a:lnTo>
                    <a:pt x="0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34"/>
            <p:cNvSpPr>
              <a:spLocks noEditPoints="1"/>
            </p:cNvSpPr>
            <p:nvPr userDrawn="1"/>
          </p:nvSpPr>
          <p:spPr bwMode="invGray">
            <a:xfrm>
              <a:off x="6994526" y="4392613"/>
              <a:ext cx="31750" cy="30163"/>
            </a:xfrm>
            <a:custGeom>
              <a:avLst/>
              <a:gdLst>
                <a:gd name="T0" fmla="*/ 21 w 21"/>
                <a:gd name="T1" fmla="*/ 10 h 20"/>
                <a:gd name="T2" fmla="*/ 11 w 21"/>
                <a:gd name="T3" fmla="*/ 20 h 20"/>
                <a:gd name="T4" fmla="*/ 0 w 21"/>
                <a:gd name="T5" fmla="*/ 10 h 20"/>
                <a:gd name="T6" fmla="*/ 11 w 21"/>
                <a:gd name="T7" fmla="*/ 0 h 20"/>
                <a:gd name="T8" fmla="*/ 21 w 21"/>
                <a:gd name="T9" fmla="*/ 10 h 20"/>
                <a:gd name="T10" fmla="*/ 19 w 21"/>
                <a:gd name="T11" fmla="*/ 10 h 20"/>
                <a:gd name="T12" fmla="*/ 11 w 21"/>
                <a:gd name="T13" fmla="*/ 1 h 20"/>
                <a:gd name="T14" fmla="*/ 2 w 21"/>
                <a:gd name="T15" fmla="*/ 10 h 20"/>
                <a:gd name="T16" fmla="*/ 11 w 21"/>
                <a:gd name="T17" fmla="*/ 19 h 20"/>
                <a:gd name="T18" fmla="*/ 19 w 21"/>
                <a:gd name="T19" fmla="*/ 10 h 20"/>
                <a:gd name="T20" fmla="*/ 8 w 21"/>
                <a:gd name="T21" fmla="*/ 16 h 20"/>
                <a:gd name="T22" fmla="*/ 7 w 21"/>
                <a:gd name="T23" fmla="*/ 16 h 20"/>
                <a:gd name="T24" fmla="*/ 7 w 21"/>
                <a:gd name="T25" fmla="*/ 4 h 20"/>
                <a:gd name="T26" fmla="*/ 11 w 21"/>
                <a:gd name="T27" fmla="*/ 4 h 20"/>
                <a:gd name="T28" fmla="*/ 15 w 21"/>
                <a:gd name="T29" fmla="*/ 7 h 20"/>
                <a:gd name="T30" fmla="*/ 12 w 21"/>
                <a:gd name="T31" fmla="*/ 11 h 20"/>
                <a:gd name="T32" fmla="*/ 16 w 21"/>
                <a:gd name="T33" fmla="*/ 16 h 20"/>
                <a:gd name="T34" fmla="*/ 14 w 21"/>
                <a:gd name="T35" fmla="*/ 16 h 20"/>
                <a:gd name="T36" fmla="*/ 11 w 21"/>
                <a:gd name="T37" fmla="*/ 11 h 20"/>
                <a:gd name="T38" fmla="*/ 8 w 21"/>
                <a:gd name="T39" fmla="*/ 11 h 20"/>
                <a:gd name="T40" fmla="*/ 8 w 21"/>
                <a:gd name="T41" fmla="*/ 16 h 20"/>
                <a:gd name="T42" fmla="*/ 10 w 21"/>
                <a:gd name="T43" fmla="*/ 9 h 20"/>
                <a:gd name="T44" fmla="*/ 14 w 21"/>
                <a:gd name="T45" fmla="*/ 7 h 20"/>
                <a:gd name="T46" fmla="*/ 11 w 21"/>
                <a:gd name="T47" fmla="*/ 6 h 20"/>
                <a:gd name="T48" fmla="*/ 8 w 21"/>
                <a:gd name="T49" fmla="*/ 6 h 20"/>
                <a:gd name="T50" fmla="*/ 8 w 21"/>
                <a:gd name="T51" fmla="*/ 9 h 20"/>
                <a:gd name="T52" fmla="*/ 10 w 21"/>
                <a:gd name="T5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moveTo>
                    <a:pt x="19" y="10"/>
                  </a:moveTo>
                  <a:cubicBezTo>
                    <a:pt x="19" y="5"/>
                    <a:pt x="15" y="1"/>
                    <a:pt x="11" y="1"/>
                  </a:cubicBezTo>
                  <a:cubicBezTo>
                    <a:pt x="6" y="1"/>
                    <a:pt x="2" y="5"/>
                    <a:pt x="2" y="10"/>
                  </a:cubicBezTo>
                  <a:cubicBezTo>
                    <a:pt x="2" y="15"/>
                    <a:pt x="6" y="19"/>
                    <a:pt x="11" y="19"/>
                  </a:cubicBezTo>
                  <a:cubicBezTo>
                    <a:pt x="15" y="19"/>
                    <a:pt x="19" y="15"/>
                    <a:pt x="19" y="10"/>
                  </a:cubicBezTo>
                  <a:moveTo>
                    <a:pt x="8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8" y="11"/>
                    <a:pt x="8" y="11"/>
                    <a:pt x="8" y="11"/>
                  </a:cubicBezTo>
                  <a:lnTo>
                    <a:pt x="8" y="16"/>
                  </a:lnTo>
                  <a:close/>
                  <a:moveTo>
                    <a:pt x="10" y="9"/>
                  </a:moveTo>
                  <a:cubicBezTo>
                    <a:pt x="12" y="9"/>
                    <a:pt x="14" y="10"/>
                    <a:pt x="14" y="7"/>
                  </a:cubicBezTo>
                  <a:cubicBezTo>
                    <a:pt x="14" y="6"/>
                    <a:pt x="12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477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58616" y="668401"/>
            <a:ext cx="10631784" cy="808711"/>
          </a:xfrm>
          <a:prstGeom prst="rect">
            <a:avLst/>
          </a:prstGeom>
        </p:spPr>
        <p:txBody>
          <a:bodyPr lIns="0" rIns="0" anchor="b"/>
          <a:lstStyle>
            <a:lvl1pPr marL="0" indent="0">
              <a:spcBef>
                <a:spcPts val="0"/>
              </a:spcBef>
              <a:buNone/>
              <a:defRPr b="1" cap="all" baseline="0"/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ENTER SUBTITLE</a:t>
            </a:r>
          </a:p>
        </p:txBody>
      </p:sp>
    </p:spTree>
    <p:extLst>
      <p:ext uri="{BB962C8B-B14F-4D97-AF65-F5344CB8AC3E}">
        <p14:creationId xmlns:p14="http://schemas.microsoft.com/office/powerpoint/2010/main" val="256677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1066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48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with Title/Subtitle/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hidden">
          <a:xfrm>
            <a:off x="2220109" y="0"/>
            <a:ext cx="9987762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C6FE92-E738-A94C-9AF4-F919BA9C0DF8}"/>
              </a:ext>
            </a:extLst>
          </p:cNvPr>
          <p:cNvCxnSpPr>
            <a:cxnSpLocks/>
          </p:cNvCxnSpPr>
          <p:nvPr/>
        </p:nvCxnSpPr>
        <p:spPr>
          <a:xfrm>
            <a:off x="672980" y="2739743"/>
            <a:ext cx="8683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61832" y="419102"/>
            <a:ext cx="8224283" cy="19685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short 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61832" y="3022600"/>
            <a:ext cx="8224283" cy="5588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2000" b="1" cap="all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SUBTITLE HERE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61832" y="3581401"/>
            <a:ext cx="8224283" cy="291893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spcAft>
                <a:spcPts val="338"/>
              </a:spcAft>
              <a:buNone/>
              <a:defRPr sz="18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text here</a:t>
            </a:r>
          </a:p>
          <a:p>
            <a:pPr lvl="0"/>
            <a:r>
              <a:rPr lang="en-US" dirty="0"/>
              <a:t>Enter you text here</a:t>
            </a:r>
          </a:p>
        </p:txBody>
      </p:sp>
      <p:grpSp>
        <p:nvGrpSpPr>
          <p:cNvPr id="56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7" name="Freeform 96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8" name="Freeform 97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9" name="Freeform 98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97055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3">
    <p:bg>
      <p:bgPr>
        <a:solidFill>
          <a:srgbClr val="354C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 descr="Enter a short title here." title="Click to add title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07784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8"/>
            <a:ext cx="4570809" cy="7302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b="1" smtClean="0">
                <a:solidFill>
                  <a:schemeClr val="accent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1800" b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grpSp>
        <p:nvGrpSpPr>
          <p:cNvPr id="10" name="Group 9"/>
          <p:cNvGrpSpPr/>
          <p:nvPr userDrawn="1"/>
        </p:nvGrpSpPr>
        <p:grpSpPr bwMode="invGray">
          <a:xfrm>
            <a:off x="7472005" y="5414434"/>
            <a:ext cx="1896039" cy="611717"/>
            <a:chOff x="5605463" y="4060825"/>
            <a:chExt cx="1422400" cy="458788"/>
          </a:xfrm>
        </p:grpSpPr>
        <p:sp>
          <p:nvSpPr>
            <p:cNvPr id="16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5605463" y="4060825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5"/>
            <p:cNvSpPr>
              <a:spLocks/>
            </p:cNvSpPr>
            <p:nvPr userDrawn="1"/>
          </p:nvSpPr>
          <p:spPr bwMode="invGray">
            <a:xfrm>
              <a:off x="6156326" y="4149725"/>
              <a:ext cx="187325" cy="277813"/>
            </a:xfrm>
            <a:custGeom>
              <a:avLst/>
              <a:gdLst>
                <a:gd name="T0" fmla="*/ 112 w 124"/>
                <a:gd name="T1" fmla="*/ 55 h 183"/>
                <a:gd name="T2" fmla="*/ 108 w 124"/>
                <a:gd name="T3" fmla="*/ 55 h 183"/>
                <a:gd name="T4" fmla="*/ 71 w 124"/>
                <a:gd name="T5" fmla="*/ 9 h 183"/>
                <a:gd name="T6" fmla="*/ 35 w 124"/>
                <a:gd name="T7" fmla="*/ 39 h 183"/>
                <a:gd name="T8" fmla="*/ 123 w 124"/>
                <a:gd name="T9" fmla="*/ 135 h 183"/>
                <a:gd name="T10" fmla="*/ 57 w 124"/>
                <a:gd name="T11" fmla="*/ 183 h 183"/>
                <a:gd name="T12" fmla="*/ 7 w 124"/>
                <a:gd name="T13" fmla="*/ 168 h 183"/>
                <a:gd name="T14" fmla="*/ 0 w 124"/>
                <a:gd name="T15" fmla="*/ 125 h 183"/>
                <a:gd name="T16" fmla="*/ 5 w 124"/>
                <a:gd name="T17" fmla="*/ 125 h 183"/>
                <a:gd name="T18" fmla="*/ 60 w 124"/>
                <a:gd name="T19" fmla="*/ 175 h 183"/>
                <a:gd name="T20" fmla="*/ 97 w 124"/>
                <a:gd name="T21" fmla="*/ 145 h 183"/>
                <a:gd name="T22" fmla="*/ 11 w 124"/>
                <a:gd name="T23" fmla="*/ 52 h 183"/>
                <a:gd name="T24" fmla="*/ 72 w 124"/>
                <a:gd name="T25" fmla="*/ 1 h 183"/>
                <a:gd name="T26" fmla="*/ 115 w 124"/>
                <a:gd name="T27" fmla="*/ 13 h 183"/>
                <a:gd name="T28" fmla="*/ 112 w 124"/>
                <a:gd name="T2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3">
                  <a:moveTo>
                    <a:pt x="112" y="55"/>
                  </a:moveTo>
                  <a:cubicBezTo>
                    <a:pt x="108" y="55"/>
                    <a:pt x="108" y="55"/>
                    <a:pt x="108" y="55"/>
                  </a:cubicBezTo>
                  <a:cubicBezTo>
                    <a:pt x="103" y="34"/>
                    <a:pt x="101" y="10"/>
                    <a:pt x="71" y="9"/>
                  </a:cubicBezTo>
                  <a:cubicBezTo>
                    <a:pt x="52" y="8"/>
                    <a:pt x="34" y="20"/>
                    <a:pt x="35" y="39"/>
                  </a:cubicBezTo>
                  <a:cubicBezTo>
                    <a:pt x="36" y="83"/>
                    <a:pt x="124" y="71"/>
                    <a:pt x="123" y="135"/>
                  </a:cubicBezTo>
                  <a:cubicBezTo>
                    <a:pt x="122" y="166"/>
                    <a:pt x="91" y="183"/>
                    <a:pt x="57" y="183"/>
                  </a:cubicBezTo>
                  <a:cubicBezTo>
                    <a:pt x="36" y="183"/>
                    <a:pt x="19" y="176"/>
                    <a:pt x="7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2" y="149"/>
                    <a:pt x="29" y="175"/>
                    <a:pt x="60" y="175"/>
                  </a:cubicBezTo>
                  <a:cubicBezTo>
                    <a:pt x="81" y="175"/>
                    <a:pt x="97" y="164"/>
                    <a:pt x="97" y="145"/>
                  </a:cubicBezTo>
                  <a:cubicBezTo>
                    <a:pt x="98" y="88"/>
                    <a:pt x="13" y="103"/>
                    <a:pt x="11" y="52"/>
                  </a:cubicBezTo>
                  <a:cubicBezTo>
                    <a:pt x="9" y="14"/>
                    <a:pt x="43" y="0"/>
                    <a:pt x="72" y="1"/>
                  </a:cubicBezTo>
                  <a:cubicBezTo>
                    <a:pt x="87" y="2"/>
                    <a:pt x="103" y="6"/>
                    <a:pt x="115" y="13"/>
                  </a:cubicBezTo>
                  <a:lnTo>
                    <a:pt x="112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Freeform 6"/>
            <p:cNvSpPr>
              <a:spLocks/>
            </p:cNvSpPr>
            <p:nvPr userDrawn="1"/>
          </p:nvSpPr>
          <p:spPr bwMode="invGray">
            <a:xfrm>
              <a:off x="6353176" y="4156075"/>
              <a:ext cx="352425" cy="266700"/>
            </a:xfrm>
            <a:custGeom>
              <a:avLst/>
              <a:gdLst>
                <a:gd name="T0" fmla="*/ 119 w 232"/>
                <a:gd name="T1" fmla="*/ 138 h 175"/>
                <a:gd name="T2" fmla="*/ 160 w 232"/>
                <a:gd name="T3" fmla="*/ 35 h 175"/>
                <a:gd name="T4" fmla="*/ 164 w 232"/>
                <a:gd name="T5" fmla="*/ 4 h 175"/>
                <a:gd name="T6" fmla="*/ 164 w 232"/>
                <a:gd name="T7" fmla="*/ 0 h 175"/>
                <a:gd name="T8" fmla="*/ 220 w 232"/>
                <a:gd name="T9" fmla="*/ 0 h 175"/>
                <a:gd name="T10" fmla="*/ 220 w 232"/>
                <a:gd name="T11" fmla="*/ 4 h 175"/>
                <a:gd name="T12" fmla="*/ 195 w 232"/>
                <a:gd name="T13" fmla="*/ 32 h 175"/>
                <a:gd name="T14" fmla="*/ 202 w 232"/>
                <a:gd name="T15" fmla="*/ 125 h 175"/>
                <a:gd name="T16" fmla="*/ 232 w 232"/>
                <a:gd name="T17" fmla="*/ 171 h 175"/>
                <a:gd name="T18" fmla="*/ 232 w 232"/>
                <a:gd name="T19" fmla="*/ 175 h 175"/>
                <a:gd name="T20" fmla="*/ 148 w 232"/>
                <a:gd name="T21" fmla="*/ 175 h 175"/>
                <a:gd name="T22" fmla="*/ 148 w 232"/>
                <a:gd name="T23" fmla="*/ 171 h 175"/>
                <a:gd name="T24" fmla="*/ 179 w 232"/>
                <a:gd name="T25" fmla="*/ 143 h 175"/>
                <a:gd name="T26" fmla="*/ 171 w 232"/>
                <a:gd name="T27" fmla="*/ 31 h 175"/>
                <a:gd name="T28" fmla="*/ 171 w 232"/>
                <a:gd name="T29" fmla="*/ 31 h 175"/>
                <a:gd name="T30" fmla="*/ 111 w 232"/>
                <a:gd name="T31" fmla="*/ 175 h 175"/>
                <a:gd name="T32" fmla="*/ 109 w 232"/>
                <a:gd name="T33" fmla="*/ 175 h 175"/>
                <a:gd name="T34" fmla="*/ 45 w 232"/>
                <a:gd name="T35" fmla="*/ 37 h 175"/>
                <a:gd name="T36" fmla="*/ 45 w 232"/>
                <a:gd name="T37" fmla="*/ 37 h 175"/>
                <a:gd name="T38" fmla="*/ 41 w 232"/>
                <a:gd name="T39" fmla="*/ 145 h 175"/>
                <a:gd name="T40" fmla="*/ 72 w 232"/>
                <a:gd name="T41" fmla="*/ 171 h 175"/>
                <a:gd name="T42" fmla="*/ 72 w 232"/>
                <a:gd name="T43" fmla="*/ 175 h 175"/>
                <a:gd name="T44" fmla="*/ 0 w 232"/>
                <a:gd name="T45" fmla="*/ 175 h 175"/>
                <a:gd name="T46" fmla="*/ 0 w 232"/>
                <a:gd name="T47" fmla="*/ 171 h 175"/>
                <a:gd name="T48" fmla="*/ 29 w 232"/>
                <a:gd name="T49" fmla="*/ 136 h 175"/>
                <a:gd name="T50" fmla="*/ 35 w 232"/>
                <a:gd name="T51" fmla="*/ 64 h 175"/>
                <a:gd name="T52" fmla="*/ 37 w 232"/>
                <a:gd name="T53" fmla="*/ 28 h 175"/>
                <a:gd name="T54" fmla="*/ 9 w 232"/>
                <a:gd name="T55" fmla="*/ 4 h 175"/>
                <a:gd name="T56" fmla="*/ 9 w 232"/>
                <a:gd name="T57" fmla="*/ 0 h 175"/>
                <a:gd name="T58" fmla="*/ 64 w 232"/>
                <a:gd name="T59" fmla="*/ 0 h 175"/>
                <a:gd name="T60" fmla="*/ 65 w 232"/>
                <a:gd name="T61" fmla="*/ 3 h 175"/>
                <a:gd name="T62" fmla="*/ 68 w 232"/>
                <a:gd name="T63" fmla="*/ 29 h 175"/>
                <a:gd name="T64" fmla="*/ 119 w 232"/>
                <a:gd name="T6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175">
                  <a:moveTo>
                    <a:pt x="119" y="138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66" y="21"/>
                    <a:pt x="169" y="8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04" y="8"/>
                    <a:pt x="194" y="14"/>
                    <a:pt x="195" y="32"/>
                  </a:cubicBezTo>
                  <a:cubicBezTo>
                    <a:pt x="202" y="125"/>
                    <a:pt x="202" y="125"/>
                    <a:pt x="202" y="125"/>
                  </a:cubicBezTo>
                  <a:cubicBezTo>
                    <a:pt x="206" y="161"/>
                    <a:pt x="205" y="167"/>
                    <a:pt x="232" y="171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168" y="168"/>
                    <a:pt x="180" y="166"/>
                    <a:pt x="179" y="143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2" y="104"/>
                    <a:pt x="41" y="145"/>
                  </a:cubicBezTo>
                  <a:cubicBezTo>
                    <a:pt x="40" y="155"/>
                    <a:pt x="41" y="166"/>
                    <a:pt x="72" y="171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3" y="168"/>
                    <a:pt x="27" y="154"/>
                    <a:pt x="29" y="1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11"/>
                    <a:pt x="24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9"/>
                    <a:pt x="66" y="25"/>
                    <a:pt x="68" y="29"/>
                  </a:cubicBezTo>
                  <a:lnTo>
                    <a:pt x="119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invGray">
            <a:xfrm>
              <a:off x="6708776" y="4156075"/>
              <a:ext cx="300038" cy="271463"/>
            </a:xfrm>
            <a:custGeom>
              <a:avLst/>
              <a:gdLst>
                <a:gd name="T0" fmla="*/ 198 w 198"/>
                <a:gd name="T1" fmla="*/ 0 h 178"/>
                <a:gd name="T2" fmla="*/ 198 w 198"/>
                <a:gd name="T3" fmla="*/ 4 h 178"/>
                <a:gd name="T4" fmla="*/ 172 w 198"/>
                <a:gd name="T5" fmla="*/ 55 h 178"/>
                <a:gd name="T6" fmla="*/ 171 w 198"/>
                <a:gd name="T7" fmla="*/ 111 h 178"/>
                <a:gd name="T8" fmla="*/ 101 w 198"/>
                <a:gd name="T9" fmla="*/ 178 h 178"/>
                <a:gd name="T10" fmla="*/ 31 w 198"/>
                <a:gd name="T11" fmla="*/ 100 h 178"/>
                <a:gd name="T12" fmla="*/ 31 w 198"/>
                <a:gd name="T13" fmla="*/ 43 h 178"/>
                <a:gd name="T14" fmla="*/ 0 w 198"/>
                <a:gd name="T15" fmla="*/ 4 h 178"/>
                <a:gd name="T16" fmla="*/ 0 w 198"/>
                <a:gd name="T17" fmla="*/ 0 h 178"/>
                <a:gd name="T18" fmla="*/ 86 w 198"/>
                <a:gd name="T19" fmla="*/ 0 h 178"/>
                <a:gd name="T20" fmla="*/ 86 w 198"/>
                <a:gd name="T21" fmla="*/ 4 h 178"/>
                <a:gd name="T22" fmla="*/ 53 w 198"/>
                <a:gd name="T23" fmla="*/ 43 h 178"/>
                <a:gd name="T24" fmla="*/ 53 w 198"/>
                <a:gd name="T25" fmla="*/ 95 h 178"/>
                <a:gd name="T26" fmla="*/ 114 w 198"/>
                <a:gd name="T27" fmla="*/ 167 h 178"/>
                <a:gd name="T28" fmla="*/ 163 w 198"/>
                <a:gd name="T29" fmla="*/ 82 h 178"/>
                <a:gd name="T30" fmla="*/ 163 w 198"/>
                <a:gd name="T31" fmla="*/ 55 h 178"/>
                <a:gd name="T32" fmla="*/ 125 w 198"/>
                <a:gd name="T33" fmla="*/ 4 h 178"/>
                <a:gd name="T34" fmla="*/ 125 w 198"/>
                <a:gd name="T35" fmla="*/ 0 h 178"/>
                <a:gd name="T36" fmla="*/ 198 w 198"/>
                <a:gd name="T3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8" h="178">
                  <a:moveTo>
                    <a:pt x="198" y="0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75" y="7"/>
                    <a:pt x="173" y="21"/>
                    <a:pt x="172" y="55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0" y="145"/>
                    <a:pt x="156" y="178"/>
                    <a:pt x="101" y="178"/>
                  </a:cubicBezTo>
                  <a:cubicBezTo>
                    <a:pt x="23" y="178"/>
                    <a:pt x="31" y="121"/>
                    <a:pt x="31" y="10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16"/>
                    <a:pt x="30" y="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54" y="9"/>
                    <a:pt x="53" y="14"/>
                    <a:pt x="53" y="43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100"/>
                    <a:pt x="45" y="167"/>
                    <a:pt x="114" y="167"/>
                  </a:cubicBezTo>
                  <a:cubicBezTo>
                    <a:pt x="168" y="167"/>
                    <a:pt x="163" y="114"/>
                    <a:pt x="163" y="82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22"/>
                    <a:pt x="160" y="8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Oval 8"/>
            <p:cNvSpPr>
              <a:spLocks noChangeArrowheads="1"/>
            </p:cNvSpPr>
            <p:nvPr userDrawn="1"/>
          </p:nvSpPr>
          <p:spPr bwMode="invGray">
            <a:xfrm>
              <a:off x="5613401" y="4060825"/>
              <a:ext cx="458788" cy="458788"/>
            </a:xfrm>
            <a:prstGeom prst="ellipse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9"/>
            <p:cNvSpPr>
              <a:spLocks noEditPoints="1"/>
            </p:cNvSpPr>
            <p:nvPr userDrawn="1"/>
          </p:nvSpPr>
          <p:spPr bwMode="invGray">
            <a:xfrm>
              <a:off x="5621338" y="4068763"/>
              <a:ext cx="441325" cy="442913"/>
            </a:xfrm>
            <a:custGeom>
              <a:avLst/>
              <a:gdLst>
                <a:gd name="T0" fmla="*/ 146 w 291"/>
                <a:gd name="T1" fmla="*/ 291 h 291"/>
                <a:gd name="T2" fmla="*/ 0 w 291"/>
                <a:gd name="T3" fmla="*/ 146 h 291"/>
                <a:gd name="T4" fmla="*/ 146 w 291"/>
                <a:gd name="T5" fmla="*/ 0 h 291"/>
                <a:gd name="T6" fmla="*/ 291 w 291"/>
                <a:gd name="T7" fmla="*/ 146 h 291"/>
                <a:gd name="T8" fmla="*/ 146 w 291"/>
                <a:gd name="T9" fmla="*/ 291 h 291"/>
                <a:gd name="T10" fmla="*/ 146 w 291"/>
                <a:gd name="T11" fmla="*/ 7 h 291"/>
                <a:gd name="T12" fmla="*/ 7 w 291"/>
                <a:gd name="T13" fmla="*/ 146 h 291"/>
                <a:gd name="T14" fmla="*/ 146 w 291"/>
                <a:gd name="T15" fmla="*/ 284 h 291"/>
                <a:gd name="T16" fmla="*/ 285 w 291"/>
                <a:gd name="T17" fmla="*/ 146 h 291"/>
                <a:gd name="T18" fmla="*/ 146 w 291"/>
                <a:gd name="T19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91">
                  <a:moveTo>
                    <a:pt x="146" y="291"/>
                  </a:moveTo>
                  <a:cubicBezTo>
                    <a:pt x="66" y="291"/>
                    <a:pt x="0" y="226"/>
                    <a:pt x="0" y="146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1"/>
                    <a:pt x="146" y="291"/>
                  </a:cubicBezTo>
                  <a:close/>
                  <a:moveTo>
                    <a:pt x="146" y="7"/>
                  </a:moveTo>
                  <a:cubicBezTo>
                    <a:pt x="69" y="7"/>
                    <a:pt x="7" y="69"/>
                    <a:pt x="7" y="146"/>
                  </a:cubicBezTo>
                  <a:cubicBezTo>
                    <a:pt x="7" y="222"/>
                    <a:pt x="69" y="284"/>
                    <a:pt x="146" y="284"/>
                  </a:cubicBezTo>
                  <a:cubicBezTo>
                    <a:pt x="222" y="284"/>
                    <a:pt x="285" y="222"/>
                    <a:pt x="285" y="146"/>
                  </a:cubicBezTo>
                  <a:cubicBezTo>
                    <a:pt x="285" y="69"/>
                    <a:pt x="222" y="7"/>
                    <a:pt x="1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Rectangle 10"/>
            <p:cNvSpPr>
              <a:spLocks noChangeArrowheads="1"/>
            </p:cNvSpPr>
            <p:nvPr userDrawn="1"/>
          </p:nvSpPr>
          <p:spPr bwMode="invGray">
            <a:xfrm>
              <a:off x="5738813" y="4257675"/>
              <a:ext cx="206375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Rectangle 11"/>
            <p:cNvSpPr>
              <a:spLocks noChangeArrowheads="1"/>
            </p:cNvSpPr>
            <p:nvPr userDrawn="1"/>
          </p:nvSpPr>
          <p:spPr bwMode="invGray">
            <a:xfrm>
              <a:off x="574516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12"/>
            <p:cNvSpPr>
              <a:spLocks noChangeArrowheads="1"/>
            </p:cNvSpPr>
            <p:nvPr userDrawn="1"/>
          </p:nvSpPr>
          <p:spPr bwMode="invGray">
            <a:xfrm>
              <a:off x="578008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13"/>
            <p:cNvSpPr>
              <a:spLocks noChangeArrowheads="1"/>
            </p:cNvSpPr>
            <p:nvPr userDrawn="1"/>
          </p:nvSpPr>
          <p:spPr bwMode="invGray">
            <a:xfrm>
              <a:off x="581501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Rectangle 14"/>
            <p:cNvSpPr>
              <a:spLocks noChangeArrowheads="1"/>
            </p:cNvSpPr>
            <p:nvPr userDrawn="1"/>
          </p:nvSpPr>
          <p:spPr bwMode="invGray">
            <a:xfrm>
              <a:off x="584993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Rectangle 15"/>
            <p:cNvSpPr>
              <a:spLocks noChangeArrowheads="1"/>
            </p:cNvSpPr>
            <p:nvPr userDrawn="1"/>
          </p:nvSpPr>
          <p:spPr bwMode="invGray">
            <a:xfrm>
              <a:off x="5886451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Rectangle 16"/>
            <p:cNvSpPr>
              <a:spLocks noChangeArrowheads="1"/>
            </p:cNvSpPr>
            <p:nvPr userDrawn="1"/>
          </p:nvSpPr>
          <p:spPr bwMode="invGray">
            <a:xfrm>
              <a:off x="5921376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Rectangle 17"/>
            <p:cNvSpPr>
              <a:spLocks noChangeArrowheads="1"/>
            </p:cNvSpPr>
            <p:nvPr userDrawn="1"/>
          </p:nvSpPr>
          <p:spPr bwMode="invGray">
            <a:xfrm>
              <a:off x="5740401" y="4192588"/>
              <a:ext cx="201613" cy="6191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invGray">
            <a:xfrm>
              <a:off x="5738813" y="4187825"/>
              <a:ext cx="207963" cy="69850"/>
            </a:xfrm>
            <a:custGeom>
              <a:avLst/>
              <a:gdLst>
                <a:gd name="T0" fmla="*/ 131 w 131"/>
                <a:gd name="T1" fmla="*/ 44 h 44"/>
                <a:gd name="T2" fmla="*/ 0 w 131"/>
                <a:gd name="T3" fmla="*/ 44 h 44"/>
                <a:gd name="T4" fmla="*/ 0 w 131"/>
                <a:gd name="T5" fmla="*/ 0 h 44"/>
                <a:gd name="T6" fmla="*/ 131 w 131"/>
                <a:gd name="T7" fmla="*/ 0 h 44"/>
                <a:gd name="T8" fmla="*/ 131 w 131"/>
                <a:gd name="T9" fmla="*/ 44 h 44"/>
                <a:gd name="T10" fmla="*/ 4 w 131"/>
                <a:gd name="T11" fmla="*/ 40 h 44"/>
                <a:gd name="T12" fmla="*/ 127 w 131"/>
                <a:gd name="T13" fmla="*/ 40 h 44"/>
                <a:gd name="T14" fmla="*/ 127 w 131"/>
                <a:gd name="T15" fmla="*/ 4 h 44"/>
                <a:gd name="T16" fmla="*/ 4 w 131"/>
                <a:gd name="T17" fmla="*/ 4 h 44"/>
                <a:gd name="T18" fmla="*/ 4 w 131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44">
                  <a:moveTo>
                    <a:pt x="131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4"/>
                  </a:lnTo>
                  <a:close/>
                  <a:moveTo>
                    <a:pt x="4" y="40"/>
                  </a:moveTo>
                  <a:lnTo>
                    <a:pt x="127" y="40"/>
                  </a:lnTo>
                  <a:lnTo>
                    <a:pt x="127" y="4"/>
                  </a:lnTo>
                  <a:lnTo>
                    <a:pt x="4" y="4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invGray">
            <a:xfrm>
              <a:off x="5734051" y="4195763"/>
              <a:ext cx="217488" cy="61913"/>
            </a:xfrm>
            <a:custGeom>
              <a:avLst/>
              <a:gdLst>
                <a:gd name="T0" fmla="*/ 68 w 137"/>
                <a:gd name="T1" fmla="*/ 39 h 39"/>
                <a:gd name="T2" fmla="*/ 137 w 137"/>
                <a:gd name="T3" fmla="*/ 39 h 39"/>
                <a:gd name="T4" fmla="*/ 137 w 137"/>
                <a:gd name="T5" fmla="*/ 33 h 39"/>
                <a:gd name="T6" fmla="*/ 68 w 137"/>
                <a:gd name="T7" fmla="*/ 0 h 39"/>
                <a:gd name="T8" fmla="*/ 0 w 137"/>
                <a:gd name="T9" fmla="*/ 33 h 39"/>
                <a:gd name="T10" fmla="*/ 0 w 137"/>
                <a:gd name="T11" fmla="*/ 39 h 39"/>
                <a:gd name="T12" fmla="*/ 68 w 13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">
                  <a:moveTo>
                    <a:pt x="68" y="39"/>
                  </a:moveTo>
                  <a:lnTo>
                    <a:pt x="137" y="39"/>
                  </a:lnTo>
                  <a:lnTo>
                    <a:pt x="137" y="33"/>
                  </a:lnTo>
                  <a:lnTo>
                    <a:pt x="68" y="0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invGray">
            <a:xfrm>
              <a:off x="5724526" y="4187825"/>
              <a:ext cx="236538" cy="79375"/>
            </a:xfrm>
            <a:custGeom>
              <a:avLst/>
              <a:gdLst>
                <a:gd name="T0" fmla="*/ 149 w 149"/>
                <a:gd name="T1" fmla="*/ 50 h 50"/>
                <a:gd name="T2" fmla="*/ 0 w 149"/>
                <a:gd name="T3" fmla="*/ 50 h 50"/>
                <a:gd name="T4" fmla="*/ 0 w 149"/>
                <a:gd name="T5" fmla="*/ 34 h 50"/>
                <a:gd name="T6" fmla="*/ 74 w 149"/>
                <a:gd name="T7" fmla="*/ 0 h 50"/>
                <a:gd name="T8" fmla="*/ 149 w 149"/>
                <a:gd name="T9" fmla="*/ 34 h 50"/>
                <a:gd name="T10" fmla="*/ 149 w 149"/>
                <a:gd name="T11" fmla="*/ 50 h 50"/>
                <a:gd name="T12" fmla="*/ 19 w 149"/>
                <a:gd name="T13" fmla="*/ 38 h 50"/>
                <a:gd name="T14" fmla="*/ 130 w 149"/>
                <a:gd name="T15" fmla="*/ 38 h 50"/>
                <a:gd name="T16" fmla="*/ 74 w 149"/>
                <a:gd name="T17" fmla="*/ 12 h 50"/>
                <a:gd name="T18" fmla="*/ 19 w 149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0">
                  <a:moveTo>
                    <a:pt x="149" y="50"/>
                  </a:moveTo>
                  <a:lnTo>
                    <a:pt x="0" y="50"/>
                  </a:lnTo>
                  <a:lnTo>
                    <a:pt x="0" y="34"/>
                  </a:lnTo>
                  <a:lnTo>
                    <a:pt x="74" y="0"/>
                  </a:lnTo>
                  <a:lnTo>
                    <a:pt x="149" y="34"/>
                  </a:lnTo>
                  <a:lnTo>
                    <a:pt x="149" y="50"/>
                  </a:lnTo>
                  <a:close/>
                  <a:moveTo>
                    <a:pt x="19" y="38"/>
                  </a:moveTo>
                  <a:lnTo>
                    <a:pt x="130" y="38"/>
                  </a:lnTo>
                  <a:lnTo>
                    <a:pt x="74" y="12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1"/>
            <p:cNvSpPr>
              <a:spLocks noEditPoints="1"/>
            </p:cNvSpPr>
            <p:nvPr userDrawn="1"/>
          </p:nvSpPr>
          <p:spPr bwMode="invGray">
            <a:xfrm>
              <a:off x="5730876" y="4194175"/>
              <a:ext cx="222250" cy="65088"/>
            </a:xfrm>
            <a:custGeom>
              <a:avLst/>
              <a:gdLst>
                <a:gd name="T0" fmla="*/ 140 w 140"/>
                <a:gd name="T1" fmla="*/ 41 h 41"/>
                <a:gd name="T2" fmla="*/ 0 w 140"/>
                <a:gd name="T3" fmla="*/ 41 h 41"/>
                <a:gd name="T4" fmla="*/ 0 w 140"/>
                <a:gd name="T5" fmla="*/ 33 h 41"/>
                <a:gd name="T6" fmla="*/ 70 w 140"/>
                <a:gd name="T7" fmla="*/ 0 h 41"/>
                <a:gd name="T8" fmla="*/ 140 w 140"/>
                <a:gd name="T9" fmla="*/ 33 h 41"/>
                <a:gd name="T10" fmla="*/ 140 w 140"/>
                <a:gd name="T11" fmla="*/ 41 h 41"/>
                <a:gd name="T12" fmla="*/ 4 w 140"/>
                <a:gd name="T13" fmla="*/ 38 h 41"/>
                <a:gd name="T14" fmla="*/ 137 w 140"/>
                <a:gd name="T15" fmla="*/ 38 h 41"/>
                <a:gd name="T16" fmla="*/ 137 w 140"/>
                <a:gd name="T17" fmla="*/ 35 h 41"/>
                <a:gd name="T18" fmla="*/ 70 w 140"/>
                <a:gd name="T19" fmla="*/ 3 h 41"/>
                <a:gd name="T20" fmla="*/ 4 w 140"/>
                <a:gd name="T21" fmla="*/ 35 h 41"/>
                <a:gd name="T22" fmla="*/ 4 w 140"/>
                <a:gd name="T2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41">
                  <a:moveTo>
                    <a:pt x="140" y="41"/>
                  </a:moveTo>
                  <a:lnTo>
                    <a:pt x="0" y="41"/>
                  </a:lnTo>
                  <a:lnTo>
                    <a:pt x="0" y="33"/>
                  </a:lnTo>
                  <a:lnTo>
                    <a:pt x="70" y="0"/>
                  </a:lnTo>
                  <a:lnTo>
                    <a:pt x="140" y="33"/>
                  </a:lnTo>
                  <a:lnTo>
                    <a:pt x="140" y="41"/>
                  </a:lnTo>
                  <a:close/>
                  <a:moveTo>
                    <a:pt x="4" y="38"/>
                  </a:moveTo>
                  <a:lnTo>
                    <a:pt x="137" y="38"/>
                  </a:lnTo>
                  <a:lnTo>
                    <a:pt x="137" y="35"/>
                  </a:lnTo>
                  <a:lnTo>
                    <a:pt x="70" y="3"/>
                  </a:lnTo>
                  <a:lnTo>
                    <a:pt x="4" y="3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22"/>
            <p:cNvSpPr>
              <a:spLocks/>
            </p:cNvSpPr>
            <p:nvPr userDrawn="1"/>
          </p:nvSpPr>
          <p:spPr bwMode="invGray">
            <a:xfrm>
              <a:off x="5748338" y="4122738"/>
              <a:ext cx="188913" cy="69850"/>
            </a:xfrm>
            <a:custGeom>
              <a:avLst/>
              <a:gdLst>
                <a:gd name="T0" fmla="*/ 62 w 124"/>
                <a:gd name="T1" fmla="*/ 0 h 45"/>
                <a:gd name="T2" fmla="*/ 0 w 124"/>
                <a:gd name="T3" fmla="*/ 45 h 45"/>
                <a:gd name="T4" fmla="*/ 124 w 124"/>
                <a:gd name="T5" fmla="*/ 45 h 45"/>
                <a:gd name="T6" fmla="*/ 62 w 1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5">
                  <a:moveTo>
                    <a:pt x="62" y="0"/>
                  </a:moveTo>
                  <a:cubicBezTo>
                    <a:pt x="33" y="0"/>
                    <a:pt x="9" y="19"/>
                    <a:pt x="0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15" y="19"/>
                    <a:pt x="91" y="0"/>
                    <a:pt x="62" y="0"/>
                  </a:cubicBezTo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23"/>
            <p:cNvSpPr>
              <a:spLocks noEditPoints="1"/>
            </p:cNvSpPr>
            <p:nvPr userDrawn="1"/>
          </p:nvSpPr>
          <p:spPr bwMode="invGray">
            <a:xfrm>
              <a:off x="5743576" y="4103688"/>
              <a:ext cx="196850" cy="90488"/>
            </a:xfrm>
            <a:custGeom>
              <a:avLst/>
              <a:gdLst>
                <a:gd name="T0" fmla="*/ 130 w 130"/>
                <a:gd name="T1" fmla="*/ 60 h 60"/>
                <a:gd name="T2" fmla="*/ 0 w 130"/>
                <a:gd name="T3" fmla="*/ 60 h 60"/>
                <a:gd name="T4" fmla="*/ 1 w 130"/>
                <a:gd name="T5" fmla="*/ 57 h 60"/>
                <a:gd name="T6" fmla="*/ 49 w 130"/>
                <a:gd name="T7" fmla="*/ 12 h 60"/>
                <a:gd name="T8" fmla="*/ 49 w 130"/>
                <a:gd name="T9" fmla="*/ 4 h 60"/>
                <a:gd name="T10" fmla="*/ 65 w 130"/>
                <a:gd name="T11" fmla="*/ 0 h 60"/>
                <a:gd name="T12" fmla="*/ 81 w 130"/>
                <a:gd name="T13" fmla="*/ 4 h 60"/>
                <a:gd name="T14" fmla="*/ 81 w 130"/>
                <a:gd name="T15" fmla="*/ 12 h 60"/>
                <a:gd name="T16" fmla="*/ 129 w 130"/>
                <a:gd name="T17" fmla="*/ 57 h 60"/>
                <a:gd name="T18" fmla="*/ 130 w 130"/>
                <a:gd name="T19" fmla="*/ 60 h 60"/>
                <a:gd name="T20" fmla="*/ 6 w 130"/>
                <a:gd name="T21" fmla="*/ 55 h 60"/>
                <a:gd name="T22" fmla="*/ 124 w 130"/>
                <a:gd name="T23" fmla="*/ 55 h 60"/>
                <a:gd name="T24" fmla="*/ 65 w 130"/>
                <a:gd name="T25" fmla="*/ 15 h 60"/>
                <a:gd name="T26" fmla="*/ 6 w 130"/>
                <a:gd name="T27" fmla="*/ 55 h 60"/>
                <a:gd name="T28" fmla="*/ 53 w 130"/>
                <a:gd name="T29" fmla="*/ 7 h 60"/>
                <a:gd name="T30" fmla="*/ 53 w 130"/>
                <a:gd name="T31" fmla="*/ 11 h 60"/>
                <a:gd name="T32" fmla="*/ 76 w 130"/>
                <a:gd name="T33" fmla="*/ 11 h 60"/>
                <a:gd name="T34" fmla="*/ 76 w 130"/>
                <a:gd name="T35" fmla="*/ 7 h 60"/>
                <a:gd name="T36" fmla="*/ 65 w 130"/>
                <a:gd name="T37" fmla="*/ 4 h 60"/>
                <a:gd name="T38" fmla="*/ 53 w 130"/>
                <a:gd name="T3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0">
                  <a:moveTo>
                    <a:pt x="13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8" y="34"/>
                    <a:pt x="27" y="18"/>
                    <a:pt x="49" y="12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03" y="18"/>
                    <a:pt x="122" y="34"/>
                    <a:pt x="129" y="57"/>
                  </a:cubicBezTo>
                  <a:lnTo>
                    <a:pt x="130" y="60"/>
                  </a:lnTo>
                  <a:close/>
                  <a:moveTo>
                    <a:pt x="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14" y="31"/>
                    <a:pt x="91" y="15"/>
                    <a:pt x="65" y="15"/>
                  </a:cubicBezTo>
                  <a:cubicBezTo>
                    <a:pt x="39" y="15"/>
                    <a:pt x="16" y="31"/>
                    <a:pt x="6" y="55"/>
                  </a:cubicBezTo>
                  <a:close/>
                  <a:moveTo>
                    <a:pt x="53" y="7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61" y="10"/>
                    <a:pt x="69" y="10"/>
                    <a:pt x="76" y="1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Rectangle 24"/>
            <p:cNvSpPr>
              <a:spLocks noChangeArrowheads="1"/>
            </p:cNvSpPr>
            <p:nvPr userDrawn="1"/>
          </p:nvSpPr>
          <p:spPr bwMode="invGray">
            <a:xfrm>
              <a:off x="5705476" y="4413250"/>
              <a:ext cx="2714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25"/>
            <p:cNvSpPr>
              <a:spLocks noEditPoints="1"/>
            </p:cNvSpPr>
            <p:nvPr userDrawn="1"/>
          </p:nvSpPr>
          <p:spPr bwMode="invGray">
            <a:xfrm>
              <a:off x="5703888" y="4408488"/>
              <a:ext cx="277813" cy="19050"/>
            </a:xfrm>
            <a:custGeom>
              <a:avLst/>
              <a:gdLst>
                <a:gd name="T0" fmla="*/ 175 w 175"/>
                <a:gd name="T1" fmla="*/ 12 h 12"/>
                <a:gd name="T2" fmla="*/ 0 w 175"/>
                <a:gd name="T3" fmla="*/ 12 h 12"/>
                <a:gd name="T4" fmla="*/ 0 w 175"/>
                <a:gd name="T5" fmla="*/ 0 h 12"/>
                <a:gd name="T6" fmla="*/ 175 w 175"/>
                <a:gd name="T7" fmla="*/ 0 h 12"/>
                <a:gd name="T8" fmla="*/ 175 w 175"/>
                <a:gd name="T9" fmla="*/ 12 h 12"/>
                <a:gd name="T10" fmla="*/ 4 w 175"/>
                <a:gd name="T11" fmla="*/ 9 h 12"/>
                <a:gd name="T12" fmla="*/ 170 w 175"/>
                <a:gd name="T13" fmla="*/ 9 h 12"/>
                <a:gd name="T14" fmla="*/ 170 w 175"/>
                <a:gd name="T15" fmla="*/ 5 h 12"/>
                <a:gd name="T16" fmla="*/ 4 w 175"/>
                <a:gd name="T17" fmla="*/ 5 h 12"/>
                <a:gd name="T18" fmla="*/ 4 w 175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2">
                  <a:moveTo>
                    <a:pt x="17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12"/>
                  </a:lnTo>
                  <a:close/>
                  <a:moveTo>
                    <a:pt x="4" y="9"/>
                  </a:moveTo>
                  <a:lnTo>
                    <a:pt x="170" y="9"/>
                  </a:lnTo>
                  <a:lnTo>
                    <a:pt x="170" y="5"/>
                  </a:lnTo>
                  <a:lnTo>
                    <a:pt x="4" y="5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Rectangle 26"/>
            <p:cNvSpPr>
              <a:spLocks noChangeArrowheads="1"/>
            </p:cNvSpPr>
            <p:nvPr userDrawn="1"/>
          </p:nvSpPr>
          <p:spPr bwMode="invGray">
            <a:xfrm>
              <a:off x="5719763" y="4398963"/>
              <a:ext cx="246063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27"/>
            <p:cNvSpPr>
              <a:spLocks noEditPoints="1"/>
            </p:cNvSpPr>
            <p:nvPr userDrawn="1"/>
          </p:nvSpPr>
          <p:spPr bwMode="invGray">
            <a:xfrm>
              <a:off x="5716588" y="4395788"/>
              <a:ext cx="252413" cy="20638"/>
            </a:xfrm>
            <a:custGeom>
              <a:avLst/>
              <a:gdLst>
                <a:gd name="T0" fmla="*/ 159 w 159"/>
                <a:gd name="T1" fmla="*/ 13 h 13"/>
                <a:gd name="T2" fmla="*/ 0 w 159"/>
                <a:gd name="T3" fmla="*/ 13 h 13"/>
                <a:gd name="T4" fmla="*/ 0 w 159"/>
                <a:gd name="T5" fmla="*/ 0 h 13"/>
                <a:gd name="T6" fmla="*/ 159 w 159"/>
                <a:gd name="T7" fmla="*/ 0 h 13"/>
                <a:gd name="T8" fmla="*/ 159 w 159"/>
                <a:gd name="T9" fmla="*/ 13 h 13"/>
                <a:gd name="T10" fmla="*/ 4 w 159"/>
                <a:gd name="T11" fmla="*/ 8 h 13"/>
                <a:gd name="T12" fmla="*/ 155 w 159"/>
                <a:gd name="T13" fmla="*/ 8 h 13"/>
                <a:gd name="T14" fmla="*/ 155 w 159"/>
                <a:gd name="T15" fmla="*/ 4 h 13"/>
                <a:gd name="T16" fmla="*/ 4 w 159"/>
                <a:gd name="T17" fmla="*/ 4 h 13"/>
                <a:gd name="T18" fmla="*/ 4 w 159"/>
                <a:gd name="T1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15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13"/>
                  </a:lnTo>
                  <a:close/>
                  <a:moveTo>
                    <a:pt x="4" y="8"/>
                  </a:moveTo>
                  <a:lnTo>
                    <a:pt x="155" y="8"/>
                  </a:lnTo>
                  <a:lnTo>
                    <a:pt x="155" y="4"/>
                  </a:lnTo>
                  <a:lnTo>
                    <a:pt x="4" y="4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Rectangle 28"/>
            <p:cNvSpPr>
              <a:spLocks noChangeArrowheads="1"/>
            </p:cNvSpPr>
            <p:nvPr userDrawn="1"/>
          </p:nvSpPr>
          <p:spPr bwMode="invGray">
            <a:xfrm>
              <a:off x="5734051" y="4386263"/>
              <a:ext cx="217488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29"/>
            <p:cNvSpPr>
              <a:spLocks noEditPoints="1"/>
            </p:cNvSpPr>
            <p:nvPr userDrawn="1"/>
          </p:nvSpPr>
          <p:spPr bwMode="invGray">
            <a:xfrm>
              <a:off x="5729288" y="4383088"/>
              <a:ext cx="225425" cy="19050"/>
            </a:xfrm>
            <a:custGeom>
              <a:avLst/>
              <a:gdLst>
                <a:gd name="T0" fmla="*/ 142 w 142"/>
                <a:gd name="T1" fmla="*/ 12 h 12"/>
                <a:gd name="T2" fmla="*/ 0 w 142"/>
                <a:gd name="T3" fmla="*/ 12 h 12"/>
                <a:gd name="T4" fmla="*/ 0 w 142"/>
                <a:gd name="T5" fmla="*/ 0 h 12"/>
                <a:gd name="T6" fmla="*/ 142 w 142"/>
                <a:gd name="T7" fmla="*/ 0 h 12"/>
                <a:gd name="T8" fmla="*/ 142 w 142"/>
                <a:gd name="T9" fmla="*/ 12 h 12"/>
                <a:gd name="T10" fmla="*/ 5 w 142"/>
                <a:gd name="T11" fmla="*/ 8 h 12"/>
                <a:gd name="T12" fmla="*/ 138 w 142"/>
                <a:gd name="T13" fmla="*/ 8 h 12"/>
                <a:gd name="T14" fmla="*/ 138 w 142"/>
                <a:gd name="T15" fmla="*/ 4 h 12"/>
                <a:gd name="T16" fmla="*/ 5 w 142"/>
                <a:gd name="T17" fmla="*/ 4 h 12"/>
                <a:gd name="T18" fmla="*/ 5 w 14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">
                  <a:moveTo>
                    <a:pt x="14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12"/>
                  </a:lnTo>
                  <a:close/>
                  <a:moveTo>
                    <a:pt x="5" y="8"/>
                  </a:moveTo>
                  <a:lnTo>
                    <a:pt x="138" y="8"/>
                  </a:lnTo>
                  <a:lnTo>
                    <a:pt x="138" y="4"/>
                  </a:lnTo>
                  <a:lnTo>
                    <a:pt x="5" y="4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Rectangle 30"/>
            <p:cNvSpPr>
              <a:spLocks noChangeArrowheads="1"/>
            </p:cNvSpPr>
            <p:nvPr userDrawn="1"/>
          </p:nvSpPr>
          <p:spPr bwMode="invGray">
            <a:xfrm>
              <a:off x="5710238" y="4414838"/>
              <a:ext cx="263525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Rectangle 31"/>
            <p:cNvSpPr>
              <a:spLocks noChangeArrowheads="1"/>
            </p:cNvSpPr>
            <p:nvPr userDrawn="1"/>
          </p:nvSpPr>
          <p:spPr bwMode="invGray">
            <a:xfrm>
              <a:off x="5724526" y="4402138"/>
              <a:ext cx="2365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Rectangle 32"/>
            <p:cNvSpPr>
              <a:spLocks noChangeArrowheads="1"/>
            </p:cNvSpPr>
            <p:nvPr userDrawn="1"/>
          </p:nvSpPr>
          <p:spPr bwMode="invGray">
            <a:xfrm>
              <a:off x="5737226" y="4389438"/>
              <a:ext cx="2111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33"/>
            <p:cNvSpPr>
              <a:spLocks/>
            </p:cNvSpPr>
            <p:nvPr userDrawn="1"/>
          </p:nvSpPr>
          <p:spPr bwMode="invGray">
            <a:xfrm>
              <a:off x="5746751" y="4205288"/>
              <a:ext cx="190500" cy="44450"/>
            </a:xfrm>
            <a:custGeom>
              <a:avLst/>
              <a:gdLst>
                <a:gd name="T0" fmla="*/ 60 w 120"/>
                <a:gd name="T1" fmla="*/ 0 h 28"/>
                <a:gd name="T2" fmla="*/ 120 w 120"/>
                <a:gd name="T3" fmla="*/ 28 h 28"/>
                <a:gd name="T4" fmla="*/ 0 w 120"/>
                <a:gd name="T5" fmla="*/ 28 h 28"/>
                <a:gd name="T6" fmla="*/ 60 w 12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8">
                  <a:moveTo>
                    <a:pt x="60" y="0"/>
                  </a:moveTo>
                  <a:lnTo>
                    <a:pt x="120" y="28"/>
                  </a:lnTo>
                  <a:lnTo>
                    <a:pt x="0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34"/>
            <p:cNvSpPr>
              <a:spLocks noEditPoints="1"/>
            </p:cNvSpPr>
            <p:nvPr userDrawn="1"/>
          </p:nvSpPr>
          <p:spPr bwMode="invGray">
            <a:xfrm>
              <a:off x="6994526" y="4392613"/>
              <a:ext cx="31750" cy="30163"/>
            </a:xfrm>
            <a:custGeom>
              <a:avLst/>
              <a:gdLst>
                <a:gd name="T0" fmla="*/ 21 w 21"/>
                <a:gd name="T1" fmla="*/ 10 h 20"/>
                <a:gd name="T2" fmla="*/ 11 w 21"/>
                <a:gd name="T3" fmla="*/ 20 h 20"/>
                <a:gd name="T4" fmla="*/ 0 w 21"/>
                <a:gd name="T5" fmla="*/ 10 h 20"/>
                <a:gd name="T6" fmla="*/ 11 w 21"/>
                <a:gd name="T7" fmla="*/ 0 h 20"/>
                <a:gd name="T8" fmla="*/ 21 w 21"/>
                <a:gd name="T9" fmla="*/ 10 h 20"/>
                <a:gd name="T10" fmla="*/ 19 w 21"/>
                <a:gd name="T11" fmla="*/ 10 h 20"/>
                <a:gd name="T12" fmla="*/ 11 w 21"/>
                <a:gd name="T13" fmla="*/ 1 h 20"/>
                <a:gd name="T14" fmla="*/ 2 w 21"/>
                <a:gd name="T15" fmla="*/ 10 h 20"/>
                <a:gd name="T16" fmla="*/ 11 w 21"/>
                <a:gd name="T17" fmla="*/ 19 h 20"/>
                <a:gd name="T18" fmla="*/ 19 w 21"/>
                <a:gd name="T19" fmla="*/ 10 h 20"/>
                <a:gd name="T20" fmla="*/ 8 w 21"/>
                <a:gd name="T21" fmla="*/ 16 h 20"/>
                <a:gd name="T22" fmla="*/ 7 w 21"/>
                <a:gd name="T23" fmla="*/ 16 h 20"/>
                <a:gd name="T24" fmla="*/ 7 w 21"/>
                <a:gd name="T25" fmla="*/ 4 h 20"/>
                <a:gd name="T26" fmla="*/ 11 w 21"/>
                <a:gd name="T27" fmla="*/ 4 h 20"/>
                <a:gd name="T28" fmla="*/ 15 w 21"/>
                <a:gd name="T29" fmla="*/ 7 h 20"/>
                <a:gd name="T30" fmla="*/ 12 w 21"/>
                <a:gd name="T31" fmla="*/ 11 h 20"/>
                <a:gd name="T32" fmla="*/ 16 w 21"/>
                <a:gd name="T33" fmla="*/ 16 h 20"/>
                <a:gd name="T34" fmla="*/ 14 w 21"/>
                <a:gd name="T35" fmla="*/ 16 h 20"/>
                <a:gd name="T36" fmla="*/ 11 w 21"/>
                <a:gd name="T37" fmla="*/ 11 h 20"/>
                <a:gd name="T38" fmla="*/ 8 w 21"/>
                <a:gd name="T39" fmla="*/ 11 h 20"/>
                <a:gd name="T40" fmla="*/ 8 w 21"/>
                <a:gd name="T41" fmla="*/ 16 h 20"/>
                <a:gd name="T42" fmla="*/ 10 w 21"/>
                <a:gd name="T43" fmla="*/ 9 h 20"/>
                <a:gd name="T44" fmla="*/ 14 w 21"/>
                <a:gd name="T45" fmla="*/ 7 h 20"/>
                <a:gd name="T46" fmla="*/ 11 w 21"/>
                <a:gd name="T47" fmla="*/ 6 h 20"/>
                <a:gd name="T48" fmla="*/ 8 w 21"/>
                <a:gd name="T49" fmla="*/ 6 h 20"/>
                <a:gd name="T50" fmla="*/ 8 w 21"/>
                <a:gd name="T51" fmla="*/ 9 h 20"/>
                <a:gd name="T52" fmla="*/ 10 w 21"/>
                <a:gd name="T5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moveTo>
                    <a:pt x="19" y="10"/>
                  </a:moveTo>
                  <a:cubicBezTo>
                    <a:pt x="19" y="5"/>
                    <a:pt x="15" y="1"/>
                    <a:pt x="11" y="1"/>
                  </a:cubicBezTo>
                  <a:cubicBezTo>
                    <a:pt x="6" y="1"/>
                    <a:pt x="2" y="5"/>
                    <a:pt x="2" y="10"/>
                  </a:cubicBezTo>
                  <a:cubicBezTo>
                    <a:pt x="2" y="15"/>
                    <a:pt x="6" y="19"/>
                    <a:pt x="11" y="19"/>
                  </a:cubicBezTo>
                  <a:cubicBezTo>
                    <a:pt x="15" y="19"/>
                    <a:pt x="19" y="15"/>
                    <a:pt x="19" y="10"/>
                  </a:cubicBezTo>
                  <a:moveTo>
                    <a:pt x="8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8" y="11"/>
                    <a:pt x="8" y="11"/>
                    <a:pt x="8" y="11"/>
                  </a:cubicBezTo>
                  <a:lnTo>
                    <a:pt x="8" y="16"/>
                  </a:lnTo>
                  <a:close/>
                  <a:moveTo>
                    <a:pt x="10" y="9"/>
                  </a:moveTo>
                  <a:cubicBezTo>
                    <a:pt x="12" y="9"/>
                    <a:pt x="14" y="10"/>
                    <a:pt x="14" y="7"/>
                  </a:cubicBezTo>
                  <a:cubicBezTo>
                    <a:pt x="14" y="6"/>
                    <a:pt x="12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383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469188" y="3926980"/>
            <a:ext cx="467723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469188" y="3125439"/>
            <a:ext cx="467723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spcAft>
                <a:spcPts val="0"/>
              </a:spcAft>
              <a:buNone/>
              <a:defRPr lang="en-US" b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28588" lvl="0" indent="-128588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add information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spcAft>
                <a:spcPts val="0"/>
              </a:spcAft>
              <a:buNone/>
              <a:defRPr lang="en-US" sz="1800" b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28588" lvl="0" indent="-128588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add information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427564" y="351495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spcAft>
                <a:spcPts val="0"/>
              </a:spcAft>
              <a:buNone/>
              <a:defRPr lang="en-US" sz="1400" b="0" i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28588" lvl="0" indent="-128588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add information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8"/>
          <a:stretch/>
        </p:blipFill>
        <p:spPr>
          <a:xfrm>
            <a:off x="7472003" y="5414264"/>
            <a:ext cx="1896481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0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5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1" y="-3313"/>
            <a:ext cx="7021271" cy="686131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buFontTx/>
              <a:buNone/>
              <a:defRPr lang="en-US" sz="1800" b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buFontTx/>
              <a:buNone/>
              <a:defRPr lang="en-US" b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427564" y="351495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buFontTx/>
              <a:buNone/>
              <a:defRPr lang="en-US" sz="1400" b="0" i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26980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 userDrawn="1"/>
        </p:nvGrpSpPr>
        <p:grpSpPr bwMode="invGray">
          <a:xfrm>
            <a:off x="7472005" y="5414434"/>
            <a:ext cx="1896039" cy="611717"/>
            <a:chOff x="5605463" y="4060825"/>
            <a:chExt cx="1422400" cy="458788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5605463" y="4060825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" name="Freeform 5"/>
            <p:cNvSpPr>
              <a:spLocks/>
            </p:cNvSpPr>
            <p:nvPr userDrawn="1"/>
          </p:nvSpPr>
          <p:spPr bwMode="invGray">
            <a:xfrm>
              <a:off x="6156326" y="4149725"/>
              <a:ext cx="187325" cy="277813"/>
            </a:xfrm>
            <a:custGeom>
              <a:avLst/>
              <a:gdLst>
                <a:gd name="T0" fmla="*/ 112 w 124"/>
                <a:gd name="T1" fmla="*/ 55 h 183"/>
                <a:gd name="T2" fmla="*/ 108 w 124"/>
                <a:gd name="T3" fmla="*/ 55 h 183"/>
                <a:gd name="T4" fmla="*/ 71 w 124"/>
                <a:gd name="T5" fmla="*/ 9 h 183"/>
                <a:gd name="T6" fmla="*/ 35 w 124"/>
                <a:gd name="T7" fmla="*/ 39 h 183"/>
                <a:gd name="T8" fmla="*/ 123 w 124"/>
                <a:gd name="T9" fmla="*/ 135 h 183"/>
                <a:gd name="T10" fmla="*/ 57 w 124"/>
                <a:gd name="T11" fmla="*/ 183 h 183"/>
                <a:gd name="T12" fmla="*/ 7 w 124"/>
                <a:gd name="T13" fmla="*/ 168 h 183"/>
                <a:gd name="T14" fmla="*/ 0 w 124"/>
                <a:gd name="T15" fmla="*/ 125 h 183"/>
                <a:gd name="T16" fmla="*/ 5 w 124"/>
                <a:gd name="T17" fmla="*/ 125 h 183"/>
                <a:gd name="T18" fmla="*/ 60 w 124"/>
                <a:gd name="T19" fmla="*/ 175 h 183"/>
                <a:gd name="T20" fmla="*/ 97 w 124"/>
                <a:gd name="T21" fmla="*/ 145 h 183"/>
                <a:gd name="T22" fmla="*/ 11 w 124"/>
                <a:gd name="T23" fmla="*/ 52 h 183"/>
                <a:gd name="T24" fmla="*/ 72 w 124"/>
                <a:gd name="T25" fmla="*/ 1 h 183"/>
                <a:gd name="T26" fmla="*/ 115 w 124"/>
                <a:gd name="T27" fmla="*/ 13 h 183"/>
                <a:gd name="T28" fmla="*/ 112 w 124"/>
                <a:gd name="T2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3">
                  <a:moveTo>
                    <a:pt x="112" y="55"/>
                  </a:moveTo>
                  <a:cubicBezTo>
                    <a:pt x="108" y="55"/>
                    <a:pt x="108" y="55"/>
                    <a:pt x="108" y="55"/>
                  </a:cubicBezTo>
                  <a:cubicBezTo>
                    <a:pt x="103" y="34"/>
                    <a:pt x="101" y="10"/>
                    <a:pt x="71" y="9"/>
                  </a:cubicBezTo>
                  <a:cubicBezTo>
                    <a:pt x="52" y="8"/>
                    <a:pt x="34" y="20"/>
                    <a:pt x="35" y="39"/>
                  </a:cubicBezTo>
                  <a:cubicBezTo>
                    <a:pt x="36" y="83"/>
                    <a:pt x="124" y="71"/>
                    <a:pt x="123" y="135"/>
                  </a:cubicBezTo>
                  <a:cubicBezTo>
                    <a:pt x="122" y="166"/>
                    <a:pt x="91" y="183"/>
                    <a:pt x="57" y="183"/>
                  </a:cubicBezTo>
                  <a:cubicBezTo>
                    <a:pt x="36" y="183"/>
                    <a:pt x="19" y="176"/>
                    <a:pt x="7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2" y="149"/>
                    <a:pt x="29" y="175"/>
                    <a:pt x="60" y="175"/>
                  </a:cubicBezTo>
                  <a:cubicBezTo>
                    <a:pt x="81" y="175"/>
                    <a:pt x="97" y="164"/>
                    <a:pt x="97" y="145"/>
                  </a:cubicBezTo>
                  <a:cubicBezTo>
                    <a:pt x="98" y="88"/>
                    <a:pt x="13" y="103"/>
                    <a:pt x="11" y="52"/>
                  </a:cubicBezTo>
                  <a:cubicBezTo>
                    <a:pt x="9" y="14"/>
                    <a:pt x="43" y="0"/>
                    <a:pt x="72" y="1"/>
                  </a:cubicBezTo>
                  <a:cubicBezTo>
                    <a:pt x="87" y="2"/>
                    <a:pt x="103" y="6"/>
                    <a:pt x="115" y="13"/>
                  </a:cubicBezTo>
                  <a:lnTo>
                    <a:pt x="112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5" name="Freeform 6"/>
            <p:cNvSpPr>
              <a:spLocks/>
            </p:cNvSpPr>
            <p:nvPr userDrawn="1"/>
          </p:nvSpPr>
          <p:spPr bwMode="invGray">
            <a:xfrm>
              <a:off x="6353176" y="4156075"/>
              <a:ext cx="352425" cy="266700"/>
            </a:xfrm>
            <a:custGeom>
              <a:avLst/>
              <a:gdLst>
                <a:gd name="T0" fmla="*/ 119 w 232"/>
                <a:gd name="T1" fmla="*/ 138 h 175"/>
                <a:gd name="T2" fmla="*/ 160 w 232"/>
                <a:gd name="T3" fmla="*/ 35 h 175"/>
                <a:gd name="T4" fmla="*/ 164 w 232"/>
                <a:gd name="T5" fmla="*/ 4 h 175"/>
                <a:gd name="T6" fmla="*/ 164 w 232"/>
                <a:gd name="T7" fmla="*/ 0 h 175"/>
                <a:gd name="T8" fmla="*/ 220 w 232"/>
                <a:gd name="T9" fmla="*/ 0 h 175"/>
                <a:gd name="T10" fmla="*/ 220 w 232"/>
                <a:gd name="T11" fmla="*/ 4 h 175"/>
                <a:gd name="T12" fmla="*/ 195 w 232"/>
                <a:gd name="T13" fmla="*/ 32 h 175"/>
                <a:gd name="T14" fmla="*/ 202 w 232"/>
                <a:gd name="T15" fmla="*/ 125 h 175"/>
                <a:gd name="T16" fmla="*/ 232 w 232"/>
                <a:gd name="T17" fmla="*/ 171 h 175"/>
                <a:gd name="T18" fmla="*/ 232 w 232"/>
                <a:gd name="T19" fmla="*/ 175 h 175"/>
                <a:gd name="T20" fmla="*/ 148 w 232"/>
                <a:gd name="T21" fmla="*/ 175 h 175"/>
                <a:gd name="T22" fmla="*/ 148 w 232"/>
                <a:gd name="T23" fmla="*/ 171 h 175"/>
                <a:gd name="T24" fmla="*/ 179 w 232"/>
                <a:gd name="T25" fmla="*/ 143 h 175"/>
                <a:gd name="T26" fmla="*/ 171 w 232"/>
                <a:gd name="T27" fmla="*/ 31 h 175"/>
                <a:gd name="T28" fmla="*/ 171 w 232"/>
                <a:gd name="T29" fmla="*/ 31 h 175"/>
                <a:gd name="T30" fmla="*/ 111 w 232"/>
                <a:gd name="T31" fmla="*/ 175 h 175"/>
                <a:gd name="T32" fmla="*/ 109 w 232"/>
                <a:gd name="T33" fmla="*/ 175 h 175"/>
                <a:gd name="T34" fmla="*/ 45 w 232"/>
                <a:gd name="T35" fmla="*/ 37 h 175"/>
                <a:gd name="T36" fmla="*/ 45 w 232"/>
                <a:gd name="T37" fmla="*/ 37 h 175"/>
                <a:gd name="T38" fmla="*/ 41 w 232"/>
                <a:gd name="T39" fmla="*/ 145 h 175"/>
                <a:gd name="T40" fmla="*/ 72 w 232"/>
                <a:gd name="T41" fmla="*/ 171 h 175"/>
                <a:gd name="T42" fmla="*/ 72 w 232"/>
                <a:gd name="T43" fmla="*/ 175 h 175"/>
                <a:gd name="T44" fmla="*/ 0 w 232"/>
                <a:gd name="T45" fmla="*/ 175 h 175"/>
                <a:gd name="T46" fmla="*/ 0 w 232"/>
                <a:gd name="T47" fmla="*/ 171 h 175"/>
                <a:gd name="T48" fmla="*/ 29 w 232"/>
                <a:gd name="T49" fmla="*/ 136 h 175"/>
                <a:gd name="T50" fmla="*/ 35 w 232"/>
                <a:gd name="T51" fmla="*/ 64 h 175"/>
                <a:gd name="T52" fmla="*/ 37 w 232"/>
                <a:gd name="T53" fmla="*/ 28 h 175"/>
                <a:gd name="T54" fmla="*/ 9 w 232"/>
                <a:gd name="T55" fmla="*/ 4 h 175"/>
                <a:gd name="T56" fmla="*/ 9 w 232"/>
                <a:gd name="T57" fmla="*/ 0 h 175"/>
                <a:gd name="T58" fmla="*/ 64 w 232"/>
                <a:gd name="T59" fmla="*/ 0 h 175"/>
                <a:gd name="T60" fmla="*/ 65 w 232"/>
                <a:gd name="T61" fmla="*/ 3 h 175"/>
                <a:gd name="T62" fmla="*/ 68 w 232"/>
                <a:gd name="T63" fmla="*/ 29 h 175"/>
                <a:gd name="T64" fmla="*/ 119 w 232"/>
                <a:gd name="T6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175">
                  <a:moveTo>
                    <a:pt x="119" y="138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66" y="21"/>
                    <a:pt x="169" y="8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04" y="8"/>
                    <a:pt x="194" y="14"/>
                    <a:pt x="195" y="32"/>
                  </a:cubicBezTo>
                  <a:cubicBezTo>
                    <a:pt x="202" y="125"/>
                    <a:pt x="202" y="125"/>
                    <a:pt x="202" y="125"/>
                  </a:cubicBezTo>
                  <a:cubicBezTo>
                    <a:pt x="206" y="161"/>
                    <a:pt x="205" y="167"/>
                    <a:pt x="232" y="171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168" y="168"/>
                    <a:pt x="180" y="166"/>
                    <a:pt x="179" y="143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2" y="104"/>
                    <a:pt x="41" y="145"/>
                  </a:cubicBezTo>
                  <a:cubicBezTo>
                    <a:pt x="40" y="155"/>
                    <a:pt x="41" y="166"/>
                    <a:pt x="72" y="171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3" y="168"/>
                    <a:pt x="27" y="154"/>
                    <a:pt x="29" y="1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11"/>
                    <a:pt x="24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9"/>
                    <a:pt x="66" y="25"/>
                    <a:pt x="68" y="29"/>
                  </a:cubicBezTo>
                  <a:lnTo>
                    <a:pt x="119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invGray">
            <a:xfrm>
              <a:off x="6708776" y="4156075"/>
              <a:ext cx="300038" cy="271463"/>
            </a:xfrm>
            <a:custGeom>
              <a:avLst/>
              <a:gdLst>
                <a:gd name="T0" fmla="*/ 198 w 198"/>
                <a:gd name="T1" fmla="*/ 0 h 178"/>
                <a:gd name="T2" fmla="*/ 198 w 198"/>
                <a:gd name="T3" fmla="*/ 4 h 178"/>
                <a:gd name="T4" fmla="*/ 172 w 198"/>
                <a:gd name="T5" fmla="*/ 55 h 178"/>
                <a:gd name="T6" fmla="*/ 171 w 198"/>
                <a:gd name="T7" fmla="*/ 111 h 178"/>
                <a:gd name="T8" fmla="*/ 101 w 198"/>
                <a:gd name="T9" fmla="*/ 178 h 178"/>
                <a:gd name="T10" fmla="*/ 31 w 198"/>
                <a:gd name="T11" fmla="*/ 100 h 178"/>
                <a:gd name="T12" fmla="*/ 31 w 198"/>
                <a:gd name="T13" fmla="*/ 43 h 178"/>
                <a:gd name="T14" fmla="*/ 0 w 198"/>
                <a:gd name="T15" fmla="*/ 4 h 178"/>
                <a:gd name="T16" fmla="*/ 0 w 198"/>
                <a:gd name="T17" fmla="*/ 0 h 178"/>
                <a:gd name="T18" fmla="*/ 86 w 198"/>
                <a:gd name="T19" fmla="*/ 0 h 178"/>
                <a:gd name="T20" fmla="*/ 86 w 198"/>
                <a:gd name="T21" fmla="*/ 4 h 178"/>
                <a:gd name="T22" fmla="*/ 53 w 198"/>
                <a:gd name="T23" fmla="*/ 43 h 178"/>
                <a:gd name="T24" fmla="*/ 53 w 198"/>
                <a:gd name="T25" fmla="*/ 95 h 178"/>
                <a:gd name="T26" fmla="*/ 114 w 198"/>
                <a:gd name="T27" fmla="*/ 167 h 178"/>
                <a:gd name="T28" fmla="*/ 163 w 198"/>
                <a:gd name="T29" fmla="*/ 82 h 178"/>
                <a:gd name="T30" fmla="*/ 163 w 198"/>
                <a:gd name="T31" fmla="*/ 55 h 178"/>
                <a:gd name="T32" fmla="*/ 125 w 198"/>
                <a:gd name="T33" fmla="*/ 4 h 178"/>
                <a:gd name="T34" fmla="*/ 125 w 198"/>
                <a:gd name="T35" fmla="*/ 0 h 178"/>
                <a:gd name="T36" fmla="*/ 198 w 198"/>
                <a:gd name="T3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8" h="178">
                  <a:moveTo>
                    <a:pt x="198" y="0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75" y="7"/>
                    <a:pt x="173" y="21"/>
                    <a:pt x="172" y="55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0" y="145"/>
                    <a:pt x="156" y="178"/>
                    <a:pt x="101" y="178"/>
                  </a:cubicBezTo>
                  <a:cubicBezTo>
                    <a:pt x="23" y="178"/>
                    <a:pt x="31" y="121"/>
                    <a:pt x="31" y="10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16"/>
                    <a:pt x="30" y="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54" y="9"/>
                    <a:pt x="53" y="14"/>
                    <a:pt x="53" y="43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100"/>
                    <a:pt x="45" y="167"/>
                    <a:pt x="114" y="167"/>
                  </a:cubicBezTo>
                  <a:cubicBezTo>
                    <a:pt x="168" y="167"/>
                    <a:pt x="163" y="114"/>
                    <a:pt x="163" y="82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22"/>
                    <a:pt x="160" y="8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 userDrawn="1"/>
          </p:nvSpPr>
          <p:spPr bwMode="invGray">
            <a:xfrm>
              <a:off x="5613401" y="4060825"/>
              <a:ext cx="458788" cy="458788"/>
            </a:xfrm>
            <a:prstGeom prst="ellipse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9"/>
            <p:cNvSpPr>
              <a:spLocks noEditPoints="1"/>
            </p:cNvSpPr>
            <p:nvPr userDrawn="1"/>
          </p:nvSpPr>
          <p:spPr bwMode="invGray">
            <a:xfrm>
              <a:off x="5621338" y="4068763"/>
              <a:ext cx="441325" cy="442913"/>
            </a:xfrm>
            <a:custGeom>
              <a:avLst/>
              <a:gdLst>
                <a:gd name="T0" fmla="*/ 146 w 291"/>
                <a:gd name="T1" fmla="*/ 291 h 291"/>
                <a:gd name="T2" fmla="*/ 0 w 291"/>
                <a:gd name="T3" fmla="*/ 146 h 291"/>
                <a:gd name="T4" fmla="*/ 146 w 291"/>
                <a:gd name="T5" fmla="*/ 0 h 291"/>
                <a:gd name="T6" fmla="*/ 291 w 291"/>
                <a:gd name="T7" fmla="*/ 146 h 291"/>
                <a:gd name="T8" fmla="*/ 146 w 291"/>
                <a:gd name="T9" fmla="*/ 291 h 291"/>
                <a:gd name="T10" fmla="*/ 146 w 291"/>
                <a:gd name="T11" fmla="*/ 7 h 291"/>
                <a:gd name="T12" fmla="*/ 7 w 291"/>
                <a:gd name="T13" fmla="*/ 146 h 291"/>
                <a:gd name="T14" fmla="*/ 146 w 291"/>
                <a:gd name="T15" fmla="*/ 284 h 291"/>
                <a:gd name="T16" fmla="*/ 285 w 291"/>
                <a:gd name="T17" fmla="*/ 146 h 291"/>
                <a:gd name="T18" fmla="*/ 146 w 291"/>
                <a:gd name="T19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91">
                  <a:moveTo>
                    <a:pt x="146" y="291"/>
                  </a:moveTo>
                  <a:cubicBezTo>
                    <a:pt x="66" y="291"/>
                    <a:pt x="0" y="226"/>
                    <a:pt x="0" y="146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1"/>
                    <a:pt x="146" y="291"/>
                  </a:cubicBezTo>
                  <a:close/>
                  <a:moveTo>
                    <a:pt x="146" y="7"/>
                  </a:moveTo>
                  <a:cubicBezTo>
                    <a:pt x="69" y="7"/>
                    <a:pt x="7" y="69"/>
                    <a:pt x="7" y="146"/>
                  </a:cubicBezTo>
                  <a:cubicBezTo>
                    <a:pt x="7" y="222"/>
                    <a:pt x="69" y="284"/>
                    <a:pt x="146" y="284"/>
                  </a:cubicBezTo>
                  <a:cubicBezTo>
                    <a:pt x="222" y="284"/>
                    <a:pt x="285" y="222"/>
                    <a:pt x="285" y="146"/>
                  </a:cubicBezTo>
                  <a:cubicBezTo>
                    <a:pt x="285" y="69"/>
                    <a:pt x="222" y="7"/>
                    <a:pt x="1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Rectangle 10"/>
            <p:cNvSpPr>
              <a:spLocks noChangeArrowheads="1"/>
            </p:cNvSpPr>
            <p:nvPr userDrawn="1"/>
          </p:nvSpPr>
          <p:spPr bwMode="invGray">
            <a:xfrm>
              <a:off x="5738813" y="4257675"/>
              <a:ext cx="206375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Rectangle 11"/>
            <p:cNvSpPr>
              <a:spLocks noChangeArrowheads="1"/>
            </p:cNvSpPr>
            <p:nvPr userDrawn="1"/>
          </p:nvSpPr>
          <p:spPr bwMode="invGray">
            <a:xfrm>
              <a:off x="574516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Rectangle 12"/>
            <p:cNvSpPr>
              <a:spLocks noChangeArrowheads="1"/>
            </p:cNvSpPr>
            <p:nvPr userDrawn="1"/>
          </p:nvSpPr>
          <p:spPr bwMode="invGray">
            <a:xfrm>
              <a:off x="578008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Rectangle 13"/>
            <p:cNvSpPr>
              <a:spLocks noChangeArrowheads="1"/>
            </p:cNvSpPr>
            <p:nvPr userDrawn="1"/>
          </p:nvSpPr>
          <p:spPr bwMode="invGray">
            <a:xfrm>
              <a:off x="581501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Rectangle 14"/>
            <p:cNvSpPr>
              <a:spLocks noChangeArrowheads="1"/>
            </p:cNvSpPr>
            <p:nvPr userDrawn="1"/>
          </p:nvSpPr>
          <p:spPr bwMode="invGray">
            <a:xfrm>
              <a:off x="584993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Rectangle 15"/>
            <p:cNvSpPr>
              <a:spLocks noChangeArrowheads="1"/>
            </p:cNvSpPr>
            <p:nvPr userDrawn="1"/>
          </p:nvSpPr>
          <p:spPr bwMode="invGray">
            <a:xfrm>
              <a:off x="5886451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16"/>
            <p:cNvSpPr>
              <a:spLocks noChangeArrowheads="1"/>
            </p:cNvSpPr>
            <p:nvPr userDrawn="1"/>
          </p:nvSpPr>
          <p:spPr bwMode="invGray">
            <a:xfrm>
              <a:off x="5921376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17"/>
            <p:cNvSpPr>
              <a:spLocks noChangeArrowheads="1"/>
            </p:cNvSpPr>
            <p:nvPr userDrawn="1"/>
          </p:nvSpPr>
          <p:spPr bwMode="invGray">
            <a:xfrm>
              <a:off x="5740401" y="4192588"/>
              <a:ext cx="201613" cy="6191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 noEditPoints="1"/>
            </p:cNvSpPr>
            <p:nvPr userDrawn="1"/>
          </p:nvSpPr>
          <p:spPr bwMode="invGray">
            <a:xfrm>
              <a:off x="5738813" y="4187825"/>
              <a:ext cx="207963" cy="69850"/>
            </a:xfrm>
            <a:custGeom>
              <a:avLst/>
              <a:gdLst>
                <a:gd name="T0" fmla="*/ 131 w 131"/>
                <a:gd name="T1" fmla="*/ 44 h 44"/>
                <a:gd name="T2" fmla="*/ 0 w 131"/>
                <a:gd name="T3" fmla="*/ 44 h 44"/>
                <a:gd name="T4" fmla="*/ 0 w 131"/>
                <a:gd name="T5" fmla="*/ 0 h 44"/>
                <a:gd name="T6" fmla="*/ 131 w 131"/>
                <a:gd name="T7" fmla="*/ 0 h 44"/>
                <a:gd name="T8" fmla="*/ 131 w 131"/>
                <a:gd name="T9" fmla="*/ 44 h 44"/>
                <a:gd name="T10" fmla="*/ 4 w 131"/>
                <a:gd name="T11" fmla="*/ 40 h 44"/>
                <a:gd name="T12" fmla="*/ 127 w 131"/>
                <a:gd name="T13" fmla="*/ 40 h 44"/>
                <a:gd name="T14" fmla="*/ 127 w 131"/>
                <a:gd name="T15" fmla="*/ 4 h 44"/>
                <a:gd name="T16" fmla="*/ 4 w 131"/>
                <a:gd name="T17" fmla="*/ 4 h 44"/>
                <a:gd name="T18" fmla="*/ 4 w 131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44">
                  <a:moveTo>
                    <a:pt x="131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4"/>
                  </a:lnTo>
                  <a:close/>
                  <a:moveTo>
                    <a:pt x="4" y="40"/>
                  </a:moveTo>
                  <a:lnTo>
                    <a:pt x="127" y="40"/>
                  </a:lnTo>
                  <a:lnTo>
                    <a:pt x="127" y="4"/>
                  </a:lnTo>
                  <a:lnTo>
                    <a:pt x="4" y="4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19"/>
            <p:cNvSpPr>
              <a:spLocks/>
            </p:cNvSpPr>
            <p:nvPr userDrawn="1"/>
          </p:nvSpPr>
          <p:spPr bwMode="invGray">
            <a:xfrm>
              <a:off x="5734051" y="4195763"/>
              <a:ext cx="217488" cy="61913"/>
            </a:xfrm>
            <a:custGeom>
              <a:avLst/>
              <a:gdLst>
                <a:gd name="T0" fmla="*/ 68 w 137"/>
                <a:gd name="T1" fmla="*/ 39 h 39"/>
                <a:gd name="T2" fmla="*/ 137 w 137"/>
                <a:gd name="T3" fmla="*/ 39 h 39"/>
                <a:gd name="T4" fmla="*/ 137 w 137"/>
                <a:gd name="T5" fmla="*/ 33 h 39"/>
                <a:gd name="T6" fmla="*/ 68 w 137"/>
                <a:gd name="T7" fmla="*/ 0 h 39"/>
                <a:gd name="T8" fmla="*/ 0 w 137"/>
                <a:gd name="T9" fmla="*/ 33 h 39"/>
                <a:gd name="T10" fmla="*/ 0 w 137"/>
                <a:gd name="T11" fmla="*/ 39 h 39"/>
                <a:gd name="T12" fmla="*/ 68 w 13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">
                  <a:moveTo>
                    <a:pt x="68" y="39"/>
                  </a:moveTo>
                  <a:lnTo>
                    <a:pt x="137" y="39"/>
                  </a:lnTo>
                  <a:lnTo>
                    <a:pt x="137" y="33"/>
                  </a:lnTo>
                  <a:lnTo>
                    <a:pt x="68" y="0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0"/>
            <p:cNvSpPr>
              <a:spLocks noEditPoints="1"/>
            </p:cNvSpPr>
            <p:nvPr userDrawn="1"/>
          </p:nvSpPr>
          <p:spPr bwMode="invGray">
            <a:xfrm>
              <a:off x="5724526" y="4187825"/>
              <a:ext cx="236538" cy="79375"/>
            </a:xfrm>
            <a:custGeom>
              <a:avLst/>
              <a:gdLst>
                <a:gd name="T0" fmla="*/ 149 w 149"/>
                <a:gd name="T1" fmla="*/ 50 h 50"/>
                <a:gd name="T2" fmla="*/ 0 w 149"/>
                <a:gd name="T3" fmla="*/ 50 h 50"/>
                <a:gd name="T4" fmla="*/ 0 w 149"/>
                <a:gd name="T5" fmla="*/ 34 h 50"/>
                <a:gd name="T6" fmla="*/ 74 w 149"/>
                <a:gd name="T7" fmla="*/ 0 h 50"/>
                <a:gd name="T8" fmla="*/ 149 w 149"/>
                <a:gd name="T9" fmla="*/ 34 h 50"/>
                <a:gd name="T10" fmla="*/ 149 w 149"/>
                <a:gd name="T11" fmla="*/ 50 h 50"/>
                <a:gd name="T12" fmla="*/ 19 w 149"/>
                <a:gd name="T13" fmla="*/ 38 h 50"/>
                <a:gd name="T14" fmla="*/ 130 w 149"/>
                <a:gd name="T15" fmla="*/ 38 h 50"/>
                <a:gd name="T16" fmla="*/ 74 w 149"/>
                <a:gd name="T17" fmla="*/ 12 h 50"/>
                <a:gd name="T18" fmla="*/ 19 w 149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0">
                  <a:moveTo>
                    <a:pt x="149" y="50"/>
                  </a:moveTo>
                  <a:lnTo>
                    <a:pt x="0" y="50"/>
                  </a:lnTo>
                  <a:lnTo>
                    <a:pt x="0" y="34"/>
                  </a:lnTo>
                  <a:lnTo>
                    <a:pt x="74" y="0"/>
                  </a:lnTo>
                  <a:lnTo>
                    <a:pt x="149" y="34"/>
                  </a:lnTo>
                  <a:lnTo>
                    <a:pt x="149" y="50"/>
                  </a:lnTo>
                  <a:close/>
                  <a:moveTo>
                    <a:pt x="19" y="38"/>
                  </a:moveTo>
                  <a:lnTo>
                    <a:pt x="130" y="38"/>
                  </a:lnTo>
                  <a:lnTo>
                    <a:pt x="74" y="12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21"/>
            <p:cNvSpPr>
              <a:spLocks noEditPoints="1"/>
            </p:cNvSpPr>
            <p:nvPr userDrawn="1"/>
          </p:nvSpPr>
          <p:spPr bwMode="invGray">
            <a:xfrm>
              <a:off x="5730876" y="4194175"/>
              <a:ext cx="222250" cy="65088"/>
            </a:xfrm>
            <a:custGeom>
              <a:avLst/>
              <a:gdLst>
                <a:gd name="T0" fmla="*/ 140 w 140"/>
                <a:gd name="T1" fmla="*/ 41 h 41"/>
                <a:gd name="T2" fmla="*/ 0 w 140"/>
                <a:gd name="T3" fmla="*/ 41 h 41"/>
                <a:gd name="T4" fmla="*/ 0 w 140"/>
                <a:gd name="T5" fmla="*/ 33 h 41"/>
                <a:gd name="T6" fmla="*/ 70 w 140"/>
                <a:gd name="T7" fmla="*/ 0 h 41"/>
                <a:gd name="T8" fmla="*/ 140 w 140"/>
                <a:gd name="T9" fmla="*/ 33 h 41"/>
                <a:gd name="T10" fmla="*/ 140 w 140"/>
                <a:gd name="T11" fmla="*/ 41 h 41"/>
                <a:gd name="T12" fmla="*/ 4 w 140"/>
                <a:gd name="T13" fmla="*/ 38 h 41"/>
                <a:gd name="T14" fmla="*/ 137 w 140"/>
                <a:gd name="T15" fmla="*/ 38 h 41"/>
                <a:gd name="T16" fmla="*/ 137 w 140"/>
                <a:gd name="T17" fmla="*/ 35 h 41"/>
                <a:gd name="T18" fmla="*/ 70 w 140"/>
                <a:gd name="T19" fmla="*/ 3 h 41"/>
                <a:gd name="T20" fmla="*/ 4 w 140"/>
                <a:gd name="T21" fmla="*/ 35 h 41"/>
                <a:gd name="T22" fmla="*/ 4 w 140"/>
                <a:gd name="T2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41">
                  <a:moveTo>
                    <a:pt x="140" y="41"/>
                  </a:moveTo>
                  <a:lnTo>
                    <a:pt x="0" y="41"/>
                  </a:lnTo>
                  <a:lnTo>
                    <a:pt x="0" y="33"/>
                  </a:lnTo>
                  <a:lnTo>
                    <a:pt x="70" y="0"/>
                  </a:lnTo>
                  <a:lnTo>
                    <a:pt x="140" y="33"/>
                  </a:lnTo>
                  <a:lnTo>
                    <a:pt x="140" y="41"/>
                  </a:lnTo>
                  <a:close/>
                  <a:moveTo>
                    <a:pt x="4" y="38"/>
                  </a:moveTo>
                  <a:lnTo>
                    <a:pt x="137" y="38"/>
                  </a:lnTo>
                  <a:lnTo>
                    <a:pt x="137" y="35"/>
                  </a:lnTo>
                  <a:lnTo>
                    <a:pt x="70" y="3"/>
                  </a:lnTo>
                  <a:lnTo>
                    <a:pt x="4" y="3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22"/>
            <p:cNvSpPr>
              <a:spLocks/>
            </p:cNvSpPr>
            <p:nvPr userDrawn="1"/>
          </p:nvSpPr>
          <p:spPr bwMode="invGray">
            <a:xfrm>
              <a:off x="5748338" y="4122738"/>
              <a:ext cx="188913" cy="69850"/>
            </a:xfrm>
            <a:custGeom>
              <a:avLst/>
              <a:gdLst>
                <a:gd name="T0" fmla="*/ 62 w 124"/>
                <a:gd name="T1" fmla="*/ 0 h 45"/>
                <a:gd name="T2" fmla="*/ 0 w 124"/>
                <a:gd name="T3" fmla="*/ 45 h 45"/>
                <a:gd name="T4" fmla="*/ 124 w 124"/>
                <a:gd name="T5" fmla="*/ 45 h 45"/>
                <a:gd name="T6" fmla="*/ 62 w 1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5">
                  <a:moveTo>
                    <a:pt x="62" y="0"/>
                  </a:moveTo>
                  <a:cubicBezTo>
                    <a:pt x="33" y="0"/>
                    <a:pt x="9" y="19"/>
                    <a:pt x="0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15" y="19"/>
                    <a:pt x="91" y="0"/>
                    <a:pt x="62" y="0"/>
                  </a:cubicBezTo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23"/>
            <p:cNvSpPr>
              <a:spLocks noEditPoints="1"/>
            </p:cNvSpPr>
            <p:nvPr userDrawn="1"/>
          </p:nvSpPr>
          <p:spPr bwMode="invGray">
            <a:xfrm>
              <a:off x="5743576" y="4103688"/>
              <a:ext cx="196850" cy="90488"/>
            </a:xfrm>
            <a:custGeom>
              <a:avLst/>
              <a:gdLst>
                <a:gd name="T0" fmla="*/ 130 w 130"/>
                <a:gd name="T1" fmla="*/ 60 h 60"/>
                <a:gd name="T2" fmla="*/ 0 w 130"/>
                <a:gd name="T3" fmla="*/ 60 h 60"/>
                <a:gd name="T4" fmla="*/ 1 w 130"/>
                <a:gd name="T5" fmla="*/ 57 h 60"/>
                <a:gd name="T6" fmla="*/ 49 w 130"/>
                <a:gd name="T7" fmla="*/ 12 h 60"/>
                <a:gd name="T8" fmla="*/ 49 w 130"/>
                <a:gd name="T9" fmla="*/ 4 h 60"/>
                <a:gd name="T10" fmla="*/ 65 w 130"/>
                <a:gd name="T11" fmla="*/ 0 h 60"/>
                <a:gd name="T12" fmla="*/ 81 w 130"/>
                <a:gd name="T13" fmla="*/ 4 h 60"/>
                <a:gd name="T14" fmla="*/ 81 w 130"/>
                <a:gd name="T15" fmla="*/ 12 h 60"/>
                <a:gd name="T16" fmla="*/ 129 w 130"/>
                <a:gd name="T17" fmla="*/ 57 h 60"/>
                <a:gd name="T18" fmla="*/ 130 w 130"/>
                <a:gd name="T19" fmla="*/ 60 h 60"/>
                <a:gd name="T20" fmla="*/ 6 w 130"/>
                <a:gd name="T21" fmla="*/ 55 h 60"/>
                <a:gd name="T22" fmla="*/ 124 w 130"/>
                <a:gd name="T23" fmla="*/ 55 h 60"/>
                <a:gd name="T24" fmla="*/ 65 w 130"/>
                <a:gd name="T25" fmla="*/ 15 h 60"/>
                <a:gd name="T26" fmla="*/ 6 w 130"/>
                <a:gd name="T27" fmla="*/ 55 h 60"/>
                <a:gd name="T28" fmla="*/ 53 w 130"/>
                <a:gd name="T29" fmla="*/ 7 h 60"/>
                <a:gd name="T30" fmla="*/ 53 w 130"/>
                <a:gd name="T31" fmla="*/ 11 h 60"/>
                <a:gd name="T32" fmla="*/ 76 w 130"/>
                <a:gd name="T33" fmla="*/ 11 h 60"/>
                <a:gd name="T34" fmla="*/ 76 w 130"/>
                <a:gd name="T35" fmla="*/ 7 h 60"/>
                <a:gd name="T36" fmla="*/ 65 w 130"/>
                <a:gd name="T37" fmla="*/ 4 h 60"/>
                <a:gd name="T38" fmla="*/ 53 w 130"/>
                <a:gd name="T3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0">
                  <a:moveTo>
                    <a:pt x="13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8" y="34"/>
                    <a:pt x="27" y="18"/>
                    <a:pt x="49" y="12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03" y="18"/>
                    <a:pt x="122" y="34"/>
                    <a:pt x="129" y="57"/>
                  </a:cubicBezTo>
                  <a:lnTo>
                    <a:pt x="130" y="60"/>
                  </a:lnTo>
                  <a:close/>
                  <a:moveTo>
                    <a:pt x="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14" y="31"/>
                    <a:pt x="91" y="15"/>
                    <a:pt x="65" y="15"/>
                  </a:cubicBezTo>
                  <a:cubicBezTo>
                    <a:pt x="39" y="15"/>
                    <a:pt x="16" y="31"/>
                    <a:pt x="6" y="55"/>
                  </a:cubicBezTo>
                  <a:close/>
                  <a:moveTo>
                    <a:pt x="53" y="7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61" y="10"/>
                    <a:pt x="69" y="10"/>
                    <a:pt x="76" y="1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Rectangle 24"/>
            <p:cNvSpPr>
              <a:spLocks noChangeArrowheads="1"/>
            </p:cNvSpPr>
            <p:nvPr userDrawn="1"/>
          </p:nvSpPr>
          <p:spPr bwMode="invGray">
            <a:xfrm>
              <a:off x="5705476" y="4413250"/>
              <a:ext cx="2714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5"/>
            <p:cNvSpPr>
              <a:spLocks noEditPoints="1"/>
            </p:cNvSpPr>
            <p:nvPr userDrawn="1"/>
          </p:nvSpPr>
          <p:spPr bwMode="invGray">
            <a:xfrm>
              <a:off x="5703888" y="4408488"/>
              <a:ext cx="277813" cy="19050"/>
            </a:xfrm>
            <a:custGeom>
              <a:avLst/>
              <a:gdLst>
                <a:gd name="T0" fmla="*/ 175 w 175"/>
                <a:gd name="T1" fmla="*/ 12 h 12"/>
                <a:gd name="T2" fmla="*/ 0 w 175"/>
                <a:gd name="T3" fmla="*/ 12 h 12"/>
                <a:gd name="T4" fmla="*/ 0 w 175"/>
                <a:gd name="T5" fmla="*/ 0 h 12"/>
                <a:gd name="T6" fmla="*/ 175 w 175"/>
                <a:gd name="T7" fmla="*/ 0 h 12"/>
                <a:gd name="T8" fmla="*/ 175 w 175"/>
                <a:gd name="T9" fmla="*/ 12 h 12"/>
                <a:gd name="T10" fmla="*/ 4 w 175"/>
                <a:gd name="T11" fmla="*/ 9 h 12"/>
                <a:gd name="T12" fmla="*/ 170 w 175"/>
                <a:gd name="T13" fmla="*/ 9 h 12"/>
                <a:gd name="T14" fmla="*/ 170 w 175"/>
                <a:gd name="T15" fmla="*/ 5 h 12"/>
                <a:gd name="T16" fmla="*/ 4 w 175"/>
                <a:gd name="T17" fmla="*/ 5 h 12"/>
                <a:gd name="T18" fmla="*/ 4 w 175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2">
                  <a:moveTo>
                    <a:pt x="17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12"/>
                  </a:lnTo>
                  <a:close/>
                  <a:moveTo>
                    <a:pt x="4" y="9"/>
                  </a:moveTo>
                  <a:lnTo>
                    <a:pt x="170" y="9"/>
                  </a:lnTo>
                  <a:lnTo>
                    <a:pt x="170" y="5"/>
                  </a:lnTo>
                  <a:lnTo>
                    <a:pt x="4" y="5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Rectangle 26"/>
            <p:cNvSpPr>
              <a:spLocks noChangeArrowheads="1"/>
            </p:cNvSpPr>
            <p:nvPr userDrawn="1"/>
          </p:nvSpPr>
          <p:spPr bwMode="invGray">
            <a:xfrm>
              <a:off x="5719763" y="4398963"/>
              <a:ext cx="246063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27"/>
            <p:cNvSpPr>
              <a:spLocks noEditPoints="1"/>
            </p:cNvSpPr>
            <p:nvPr userDrawn="1"/>
          </p:nvSpPr>
          <p:spPr bwMode="invGray">
            <a:xfrm>
              <a:off x="5716588" y="4395788"/>
              <a:ext cx="252413" cy="20638"/>
            </a:xfrm>
            <a:custGeom>
              <a:avLst/>
              <a:gdLst>
                <a:gd name="T0" fmla="*/ 159 w 159"/>
                <a:gd name="T1" fmla="*/ 13 h 13"/>
                <a:gd name="T2" fmla="*/ 0 w 159"/>
                <a:gd name="T3" fmla="*/ 13 h 13"/>
                <a:gd name="T4" fmla="*/ 0 w 159"/>
                <a:gd name="T5" fmla="*/ 0 h 13"/>
                <a:gd name="T6" fmla="*/ 159 w 159"/>
                <a:gd name="T7" fmla="*/ 0 h 13"/>
                <a:gd name="T8" fmla="*/ 159 w 159"/>
                <a:gd name="T9" fmla="*/ 13 h 13"/>
                <a:gd name="T10" fmla="*/ 4 w 159"/>
                <a:gd name="T11" fmla="*/ 8 h 13"/>
                <a:gd name="T12" fmla="*/ 155 w 159"/>
                <a:gd name="T13" fmla="*/ 8 h 13"/>
                <a:gd name="T14" fmla="*/ 155 w 159"/>
                <a:gd name="T15" fmla="*/ 4 h 13"/>
                <a:gd name="T16" fmla="*/ 4 w 159"/>
                <a:gd name="T17" fmla="*/ 4 h 13"/>
                <a:gd name="T18" fmla="*/ 4 w 159"/>
                <a:gd name="T1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15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13"/>
                  </a:lnTo>
                  <a:close/>
                  <a:moveTo>
                    <a:pt x="4" y="8"/>
                  </a:moveTo>
                  <a:lnTo>
                    <a:pt x="155" y="8"/>
                  </a:lnTo>
                  <a:lnTo>
                    <a:pt x="155" y="4"/>
                  </a:lnTo>
                  <a:lnTo>
                    <a:pt x="4" y="4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Rectangle 28"/>
            <p:cNvSpPr>
              <a:spLocks noChangeArrowheads="1"/>
            </p:cNvSpPr>
            <p:nvPr userDrawn="1"/>
          </p:nvSpPr>
          <p:spPr bwMode="invGray">
            <a:xfrm>
              <a:off x="5734051" y="4386263"/>
              <a:ext cx="217488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29"/>
            <p:cNvSpPr>
              <a:spLocks noEditPoints="1"/>
            </p:cNvSpPr>
            <p:nvPr userDrawn="1"/>
          </p:nvSpPr>
          <p:spPr bwMode="invGray">
            <a:xfrm>
              <a:off x="5729288" y="4383088"/>
              <a:ext cx="225425" cy="19050"/>
            </a:xfrm>
            <a:custGeom>
              <a:avLst/>
              <a:gdLst>
                <a:gd name="T0" fmla="*/ 142 w 142"/>
                <a:gd name="T1" fmla="*/ 12 h 12"/>
                <a:gd name="T2" fmla="*/ 0 w 142"/>
                <a:gd name="T3" fmla="*/ 12 h 12"/>
                <a:gd name="T4" fmla="*/ 0 w 142"/>
                <a:gd name="T5" fmla="*/ 0 h 12"/>
                <a:gd name="T6" fmla="*/ 142 w 142"/>
                <a:gd name="T7" fmla="*/ 0 h 12"/>
                <a:gd name="T8" fmla="*/ 142 w 142"/>
                <a:gd name="T9" fmla="*/ 12 h 12"/>
                <a:gd name="T10" fmla="*/ 5 w 142"/>
                <a:gd name="T11" fmla="*/ 8 h 12"/>
                <a:gd name="T12" fmla="*/ 138 w 142"/>
                <a:gd name="T13" fmla="*/ 8 h 12"/>
                <a:gd name="T14" fmla="*/ 138 w 142"/>
                <a:gd name="T15" fmla="*/ 4 h 12"/>
                <a:gd name="T16" fmla="*/ 5 w 142"/>
                <a:gd name="T17" fmla="*/ 4 h 12"/>
                <a:gd name="T18" fmla="*/ 5 w 14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">
                  <a:moveTo>
                    <a:pt x="14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12"/>
                  </a:lnTo>
                  <a:close/>
                  <a:moveTo>
                    <a:pt x="5" y="8"/>
                  </a:moveTo>
                  <a:lnTo>
                    <a:pt x="138" y="8"/>
                  </a:lnTo>
                  <a:lnTo>
                    <a:pt x="138" y="4"/>
                  </a:lnTo>
                  <a:lnTo>
                    <a:pt x="5" y="4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Rectangle 30"/>
            <p:cNvSpPr>
              <a:spLocks noChangeArrowheads="1"/>
            </p:cNvSpPr>
            <p:nvPr userDrawn="1"/>
          </p:nvSpPr>
          <p:spPr bwMode="invGray">
            <a:xfrm>
              <a:off x="5710238" y="4414838"/>
              <a:ext cx="263525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Rectangle 31"/>
            <p:cNvSpPr>
              <a:spLocks noChangeArrowheads="1"/>
            </p:cNvSpPr>
            <p:nvPr userDrawn="1"/>
          </p:nvSpPr>
          <p:spPr bwMode="invGray">
            <a:xfrm>
              <a:off x="5724526" y="4402138"/>
              <a:ext cx="2365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Rectangle 32"/>
            <p:cNvSpPr>
              <a:spLocks noChangeArrowheads="1"/>
            </p:cNvSpPr>
            <p:nvPr userDrawn="1"/>
          </p:nvSpPr>
          <p:spPr bwMode="invGray">
            <a:xfrm>
              <a:off x="5737226" y="4389438"/>
              <a:ext cx="2111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33"/>
            <p:cNvSpPr>
              <a:spLocks/>
            </p:cNvSpPr>
            <p:nvPr userDrawn="1"/>
          </p:nvSpPr>
          <p:spPr bwMode="invGray">
            <a:xfrm>
              <a:off x="5746751" y="4205288"/>
              <a:ext cx="190500" cy="44450"/>
            </a:xfrm>
            <a:custGeom>
              <a:avLst/>
              <a:gdLst>
                <a:gd name="T0" fmla="*/ 60 w 120"/>
                <a:gd name="T1" fmla="*/ 0 h 28"/>
                <a:gd name="T2" fmla="*/ 120 w 120"/>
                <a:gd name="T3" fmla="*/ 28 h 28"/>
                <a:gd name="T4" fmla="*/ 0 w 120"/>
                <a:gd name="T5" fmla="*/ 28 h 28"/>
                <a:gd name="T6" fmla="*/ 60 w 12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8">
                  <a:moveTo>
                    <a:pt x="60" y="0"/>
                  </a:moveTo>
                  <a:lnTo>
                    <a:pt x="120" y="28"/>
                  </a:lnTo>
                  <a:lnTo>
                    <a:pt x="0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34"/>
            <p:cNvSpPr>
              <a:spLocks noEditPoints="1"/>
            </p:cNvSpPr>
            <p:nvPr userDrawn="1"/>
          </p:nvSpPr>
          <p:spPr bwMode="invGray">
            <a:xfrm>
              <a:off x="6994526" y="4392613"/>
              <a:ext cx="31750" cy="30163"/>
            </a:xfrm>
            <a:custGeom>
              <a:avLst/>
              <a:gdLst>
                <a:gd name="T0" fmla="*/ 21 w 21"/>
                <a:gd name="T1" fmla="*/ 10 h 20"/>
                <a:gd name="T2" fmla="*/ 11 w 21"/>
                <a:gd name="T3" fmla="*/ 20 h 20"/>
                <a:gd name="T4" fmla="*/ 0 w 21"/>
                <a:gd name="T5" fmla="*/ 10 h 20"/>
                <a:gd name="T6" fmla="*/ 11 w 21"/>
                <a:gd name="T7" fmla="*/ 0 h 20"/>
                <a:gd name="T8" fmla="*/ 21 w 21"/>
                <a:gd name="T9" fmla="*/ 10 h 20"/>
                <a:gd name="T10" fmla="*/ 19 w 21"/>
                <a:gd name="T11" fmla="*/ 10 h 20"/>
                <a:gd name="T12" fmla="*/ 11 w 21"/>
                <a:gd name="T13" fmla="*/ 1 h 20"/>
                <a:gd name="T14" fmla="*/ 2 w 21"/>
                <a:gd name="T15" fmla="*/ 10 h 20"/>
                <a:gd name="T16" fmla="*/ 11 w 21"/>
                <a:gd name="T17" fmla="*/ 19 h 20"/>
                <a:gd name="T18" fmla="*/ 19 w 21"/>
                <a:gd name="T19" fmla="*/ 10 h 20"/>
                <a:gd name="T20" fmla="*/ 8 w 21"/>
                <a:gd name="T21" fmla="*/ 16 h 20"/>
                <a:gd name="T22" fmla="*/ 7 w 21"/>
                <a:gd name="T23" fmla="*/ 16 h 20"/>
                <a:gd name="T24" fmla="*/ 7 w 21"/>
                <a:gd name="T25" fmla="*/ 4 h 20"/>
                <a:gd name="T26" fmla="*/ 11 w 21"/>
                <a:gd name="T27" fmla="*/ 4 h 20"/>
                <a:gd name="T28" fmla="*/ 15 w 21"/>
                <a:gd name="T29" fmla="*/ 7 h 20"/>
                <a:gd name="T30" fmla="*/ 12 w 21"/>
                <a:gd name="T31" fmla="*/ 11 h 20"/>
                <a:gd name="T32" fmla="*/ 16 w 21"/>
                <a:gd name="T33" fmla="*/ 16 h 20"/>
                <a:gd name="T34" fmla="*/ 14 w 21"/>
                <a:gd name="T35" fmla="*/ 16 h 20"/>
                <a:gd name="T36" fmla="*/ 11 w 21"/>
                <a:gd name="T37" fmla="*/ 11 h 20"/>
                <a:gd name="T38" fmla="*/ 8 w 21"/>
                <a:gd name="T39" fmla="*/ 11 h 20"/>
                <a:gd name="T40" fmla="*/ 8 w 21"/>
                <a:gd name="T41" fmla="*/ 16 h 20"/>
                <a:gd name="T42" fmla="*/ 10 w 21"/>
                <a:gd name="T43" fmla="*/ 9 h 20"/>
                <a:gd name="T44" fmla="*/ 14 w 21"/>
                <a:gd name="T45" fmla="*/ 7 h 20"/>
                <a:gd name="T46" fmla="*/ 11 w 21"/>
                <a:gd name="T47" fmla="*/ 6 h 20"/>
                <a:gd name="T48" fmla="*/ 8 w 21"/>
                <a:gd name="T49" fmla="*/ 6 h 20"/>
                <a:gd name="T50" fmla="*/ 8 w 21"/>
                <a:gd name="T51" fmla="*/ 9 h 20"/>
                <a:gd name="T52" fmla="*/ 10 w 21"/>
                <a:gd name="T5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moveTo>
                    <a:pt x="19" y="10"/>
                  </a:moveTo>
                  <a:cubicBezTo>
                    <a:pt x="19" y="5"/>
                    <a:pt x="15" y="1"/>
                    <a:pt x="11" y="1"/>
                  </a:cubicBezTo>
                  <a:cubicBezTo>
                    <a:pt x="6" y="1"/>
                    <a:pt x="2" y="5"/>
                    <a:pt x="2" y="10"/>
                  </a:cubicBezTo>
                  <a:cubicBezTo>
                    <a:pt x="2" y="15"/>
                    <a:pt x="6" y="19"/>
                    <a:pt x="11" y="19"/>
                  </a:cubicBezTo>
                  <a:cubicBezTo>
                    <a:pt x="15" y="19"/>
                    <a:pt x="19" y="15"/>
                    <a:pt x="19" y="10"/>
                  </a:cubicBezTo>
                  <a:moveTo>
                    <a:pt x="8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8" y="11"/>
                    <a:pt x="8" y="11"/>
                    <a:pt x="8" y="11"/>
                  </a:cubicBezTo>
                  <a:lnTo>
                    <a:pt x="8" y="16"/>
                  </a:lnTo>
                  <a:close/>
                  <a:moveTo>
                    <a:pt x="10" y="9"/>
                  </a:moveTo>
                  <a:cubicBezTo>
                    <a:pt x="12" y="9"/>
                    <a:pt x="14" y="10"/>
                    <a:pt x="14" y="7"/>
                  </a:cubicBezTo>
                  <a:cubicBezTo>
                    <a:pt x="14" y="6"/>
                    <a:pt x="12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76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Section Break or Call Out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956282"/>
            <a:ext cx="12188825" cy="650648"/>
          </a:xfrm>
          <a:prstGeom prst="rect">
            <a:avLst/>
          </a:prstGeom>
        </p:spPr>
        <p:txBody>
          <a:bodyPr b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3854"/>
            <a:ext cx="12188825" cy="1605339"/>
          </a:xfrm>
        </p:spPr>
        <p:txBody>
          <a:bodyPr bIns="0" anchor="b">
            <a:normAutofit/>
          </a:bodyPr>
          <a:lstStyle>
            <a:lvl1pPr algn="ctr">
              <a:spcBef>
                <a:spcPts val="0"/>
              </a:spcBef>
              <a:defRPr lang="en-US" sz="3600" b="1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black">
          <a:xfrm>
            <a:off x="5555157" y="3181456"/>
            <a:ext cx="940621" cy="495088"/>
            <a:chOff x="1862" y="1719"/>
            <a:chExt cx="1889" cy="994"/>
          </a:xfrm>
          <a:solidFill>
            <a:schemeClr val="bg1"/>
          </a:solidFill>
        </p:grpSpPr>
        <p:sp>
          <p:nvSpPr>
            <p:cNvPr id="13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63032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383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Section Break or Call Out">
    <p:bg>
      <p:bgPr>
        <a:solidFill>
          <a:srgbClr val="354C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956282"/>
            <a:ext cx="12188825" cy="650648"/>
          </a:xfrm>
          <a:prstGeom prst="rect">
            <a:avLst/>
          </a:prstGeom>
        </p:spPr>
        <p:txBody>
          <a:bodyPr b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3854"/>
            <a:ext cx="12188825" cy="1605339"/>
          </a:xfrm>
        </p:spPr>
        <p:txBody>
          <a:bodyPr bIns="0" anchor="b">
            <a:normAutofit/>
          </a:bodyPr>
          <a:lstStyle>
            <a:lvl1pPr algn="ctr">
              <a:spcBef>
                <a:spcPts val="0"/>
              </a:spcBef>
              <a:defRPr lang="en-US" sz="3600" b="1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black">
          <a:xfrm>
            <a:off x="5555157" y="3181456"/>
            <a:ext cx="940621" cy="495088"/>
            <a:chOff x="1862" y="1719"/>
            <a:chExt cx="1889" cy="994"/>
          </a:xfrm>
          <a:solidFill>
            <a:schemeClr val="bg1"/>
          </a:solidFill>
        </p:grpSpPr>
        <p:sp>
          <p:nvSpPr>
            <p:cNvPr id="7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6489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 or 1 speak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black">
          <a:xfrm>
            <a:off x="5557978" y="3167178"/>
            <a:ext cx="976799" cy="514129"/>
            <a:chOff x="1862" y="1719"/>
            <a:chExt cx="1889" cy="994"/>
          </a:xfrm>
          <a:solidFill>
            <a:schemeClr val="accent2"/>
          </a:solidFill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3604" y="4768851"/>
            <a:ext cx="9141619" cy="501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604" y="4118207"/>
            <a:ext cx="9141619" cy="6506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1" kern="1200" dirty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speaker name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1127271"/>
            <a:ext cx="12188825" cy="1605339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lang="en-US" sz="3600" b="1" kern="1200" cap="none" spc="0" baseline="0" dirty="0">
                <a:solidFill>
                  <a:srgbClr val="CC00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title/subtitle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7533" y="671267"/>
            <a:ext cx="10842866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68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6824" userDrawn="1">
          <p15:clr>
            <a:srgbClr val="FBAE40"/>
          </p15:clr>
        </p15:guide>
        <p15:guide id="2" orient="horz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7983" y="1290323"/>
            <a:ext cx="10512862" cy="4646627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A589ED4-99A7-154B-BB72-DF40B3559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84" y="256642"/>
            <a:ext cx="10969944" cy="41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10969944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AutoShape 11"/>
          <p:cNvSpPr>
            <a:spLocks noChangeAspect="1" noChangeArrowheads="1" noTextEdit="1"/>
          </p:cNvSpPr>
          <p:nvPr/>
        </p:nvSpPr>
        <p:spPr bwMode="auto">
          <a:xfrm>
            <a:off x="10133550" y="6100770"/>
            <a:ext cx="1814039" cy="641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charset="0"/>
              <a:cs typeface="+mn-cs"/>
            </a:endParaRPr>
          </a:p>
        </p:txBody>
      </p:sp>
      <p:grpSp>
        <p:nvGrpSpPr>
          <p:cNvPr id="12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13" name="Freeform 12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30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33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34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36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40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43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7" name="Freeform 46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33242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21" r:id="rId15"/>
    <p:sldLayoutId id="2147483822" r:id="rId16"/>
    <p:sldLayoutId id="2147483800" r:id="rId17"/>
    <p:sldLayoutId id="2147483801" r:id="rId18"/>
    <p:sldLayoutId id="2147483802" r:id="rId19"/>
    <p:sldLayoutId id="2147483803" r:id="rId20"/>
    <p:sldLayoutId id="2147483804" r:id="rId21"/>
    <p:sldLayoutId id="2147483805" r:id="rId22"/>
    <p:sldLayoutId id="2147483806" r:id="rId23"/>
    <p:sldLayoutId id="2147483807" r:id="rId24"/>
    <p:sldLayoutId id="2147483808" r:id="rId25"/>
    <p:sldLayoutId id="2147483809" r:id="rId26"/>
    <p:sldLayoutId id="2147483810" r:id="rId27"/>
    <p:sldLayoutId id="2147483811" r:id="rId28"/>
    <p:sldLayoutId id="2147483812" r:id="rId29"/>
    <p:sldLayoutId id="2147483813" r:id="rId30"/>
    <p:sldLayoutId id="2147483815" r:id="rId31"/>
    <p:sldLayoutId id="2147483816" r:id="rId32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000" b="0" kern="1200" cap="none" spc="2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D85B320-33BA-794E-AD06-26DA71E27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Ben Goodwin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9FDF64-EF7F-BE41-82F4-6794A88680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8 </a:t>
            </a:r>
            <a:r>
              <a:rPr lang="en-US"/>
              <a:t>Presession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7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60256C-1064-4A40-9C30-FCACDCA36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week was all about different algorithms, specifically </a:t>
            </a:r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 err="1"/>
              <a:t>XGBoost</a:t>
            </a:r>
            <a:r>
              <a:rPr lang="en-US" dirty="0"/>
              <a:t> is an implementation of gradient boosted decision trees designed for speed and performance.</a:t>
            </a:r>
          </a:p>
          <a:p>
            <a:pPr lvl="1"/>
            <a:r>
              <a:rPr lang="en-US" dirty="0"/>
              <a:t>Lots of literature I have come across lately talks about using </a:t>
            </a:r>
            <a:r>
              <a:rPr lang="en-US" dirty="0" err="1"/>
              <a:t>XGBoost</a:t>
            </a:r>
            <a:r>
              <a:rPr lang="en-US" dirty="0"/>
              <a:t> as a means to approach problems.</a:t>
            </a:r>
          </a:p>
          <a:p>
            <a:pPr lvl="1"/>
            <a:r>
              <a:rPr lang="en-US" dirty="0"/>
              <a:t>Capstone project involves Medicare fraud, common approaches to detecting fraud, abuse, and theft in this area involve </a:t>
            </a:r>
            <a:r>
              <a:rPr lang="en-US" dirty="0" err="1"/>
              <a:t>XGBoost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Certainly, an algorithm worth investigating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BF24F-B01D-420F-AB19-78C321CF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Summary	</a:t>
            </a:r>
          </a:p>
        </p:txBody>
      </p:sp>
    </p:spTree>
    <p:extLst>
      <p:ext uri="{BB962C8B-B14F-4D97-AF65-F5344CB8AC3E}">
        <p14:creationId xmlns:p14="http://schemas.microsoft.com/office/powerpoint/2010/main" val="365268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60256C-1064-4A40-9C30-FCACDCA36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what point did you find yourself, as a modeler, when you were able to know what parameters within models to adjust in order to achieve desired results? </a:t>
            </a:r>
          </a:p>
          <a:p>
            <a:r>
              <a:rPr lang="en-US" dirty="0"/>
              <a:t>It seems like intimate knowledge of algorithms comes with time, but is it just experience, or is there somewhere that can answer some of these questions?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BF24F-B01D-420F-AB19-78C321CF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Questions	</a:t>
            </a:r>
          </a:p>
        </p:txBody>
      </p:sp>
    </p:spTree>
    <p:extLst>
      <p:ext uri="{BB962C8B-B14F-4D97-AF65-F5344CB8AC3E}">
        <p14:creationId xmlns:p14="http://schemas.microsoft.com/office/powerpoint/2010/main" val="219293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theme1.xml><?xml version="1.0" encoding="utf-8"?>
<a:theme xmlns:a="http://schemas.openxmlformats.org/drawingml/2006/main" name="DRAFT-Marcom-New-Brand-Template-2019-DRAFT-v1.5">
  <a:themeElements>
    <a:clrScheme name="Custom 1">
      <a:dk1>
        <a:srgbClr val="000000"/>
      </a:dk1>
      <a:lt1>
        <a:sysClr val="window" lastClr="FFFFFF"/>
      </a:lt1>
      <a:dk2>
        <a:srgbClr val="000000"/>
      </a:dk2>
      <a:lt2>
        <a:srgbClr val="E7E6E6"/>
      </a:lt2>
      <a:accent1>
        <a:srgbClr val="354CA1"/>
      </a:accent1>
      <a:accent2>
        <a:srgbClr val="CC0035"/>
      </a:accent2>
      <a:accent3>
        <a:srgbClr val="F9C80E"/>
      </a:accent3>
      <a:accent4>
        <a:srgbClr val="FF1053"/>
      </a:accent4>
      <a:accent5>
        <a:srgbClr val="59C3C3"/>
      </a:accent5>
      <a:accent6>
        <a:srgbClr val="262626"/>
      </a:accent6>
      <a:hlink>
        <a:srgbClr val="066DD4"/>
      </a:hlink>
      <a:folHlink>
        <a:srgbClr val="CB3997"/>
      </a:folHlink>
    </a:clrScheme>
    <a:fontScheme name="SMU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U Template 2021.potx" id="{09F2ADE0-DFEA-49AB-997B-954DF475F35F}" vid="{4ED6FE58-0DB0-44B9-9F4D-32F9DDFA494F}"/>
    </a:ext>
  </a:extLst>
</a:theme>
</file>

<file path=ppt/theme/theme2.xml><?xml version="1.0" encoding="utf-8"?>
<a:theme xmlns:a="http://schemas.openxmlformats.org/drawingml/2006/main" name="Office Theme">
  <a:themeElements>
    <a:clrScheme name="SMU 2019">
      <a:dk1>
        <a:srgbClr val="000000"/>
      </a:dk1>
      <a:lt1>
        <a:sysClr val="window" lastClr="FFFFFF"/>
      </a:lt1>
      <a:dk2>
        <a:srgbClr val="000000"/>
      </a:dk2>
      <a:lt2>
        <a:srgbClr val="E7E6E6"/>
      </a:lt2>
      <a:accent1>
        <a:srgbClr val="354CA1"/>
      </a:accent1>
      <a:accent2>
        <a:srgbClr val="CC0035"/>
      </a:accent2>
      <a:accent3>
        <a:srgbClr val="FF1053"/>
      </a:accent3>
      <a:accent4>
        <a:srgbClr val="F9C80E"/>
      </a:accent4>
      <a:accent5>
        <a:srgbClr val="59C3C3"/>
      </a:accent5>
      <a:accent6>
        <a:srgbClr val="262626"/>
      </a:accent6>
      <a:hlink>
        <a:srgbClr val="066DD4"/>
      </a:hlink>
      <a:folHlink>
        <a:srgbClr val="CB3997"/>
      </a:folHlink>
    </a:clrScheme>
    <a:fontScheme name="SMU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  <wetp:taskpane dockstate="right" visibility="0" width="350" row="5">
    <wetp:webextensionref xmlns:r="http://schemas.openxmlformats.org/officeDocument/2006/relationships" r:id="rId2"/>
  </wetp:taskpane>
  <wetp:taskpane dockstate="right" visibility="0" width="350" row="6">
    <wetp:webextensionref xmlns:r="http://schemas.openxmlformats.org/officeDocument/2006/relationships" r:id="rId3"/>
  </wetp:taskpane>
  <wetp:taskpane dockstate="right" visibility="0" width="350" row="7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F46F5C60-735F-426F-B739-20E46EBD2D24}">
  <we:reference id="wa104380907" version="1.0.0.0" store="en-US" storeType="OMEX"/>
  <we:alternateReferences>
    <we:reference id="WA104380907" version="1.0.0.0" store="WA104380907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64C9A25-6582-43EF-B99F-F947905DA784}">
  <we:reference id="wa104178141" version="3.10.0.197" store="en-US" storeType="OMEX"/>
  <we:alternateReferences>
    <we:reference id="WA104178141" version="3.10.0.197" store="WA104178141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0F5F422E-648B-48B0-8D72-60FE1CC6659D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BF0B89F5-F4A8-442B-9F20-172DE3AC2A60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DRAFT-Marcom-New-Brand-Template-2019-DRAFT-v1</Template>
  <TotalTime>6</TotalTime>
  <Words>145</Words>
  <Application>Microsoft Macintosh PowerPoint</Application>
  <PresentationFormat>Custom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Courier New</vt:lpstr>
      <vt:lpstr>DRAFT-Marcom-New-Brand-Template-2019-DRAFT-v1.5</vt:lpstr>
      <vt:lpstr>Week 8 Presession Questions</vt:lpstr>
      <vt:lpstr>Weekly Summary </vt:lpstr>
      <vt:lpstr>Weekly 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 Presubmission Question </dc:title>
  <dc:creator>Goodwin, Ben</dc:creator>
  <cp:lastModifiedBy>Goodwin, Ben</cp:lastModifiedBy>
  <cp:revision>2</cp:revision>
  <cp:lastPrinted>2019-05-15T16:46:10Z</cp:lastPrinted>
  <dcterms:created xsi:type="dcterms:W3CDTF">2021-10-13T20:10:04Z</dcterms:created>
  <dcterms:modified xsi:type="dcterms:W3CDTF">2021-10-13T20:16:35Z</dcterms:modified>
</cp:coreProperties>
</file>