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8/27/21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B19DE97-6E6B-664F-8709-B20A8F372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E5EEB8-EE2F-DF41-A65C-E43DCD9A7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Presession Question</a:t>
            </a:r>
          </a:p>
        </p:txBody>
      </p:sp>
    </p:spTree>
    <p:extLst>
      <p:ext uri="{BB962C8B-B14F-4D97-AF65-F5344CB8AC3E}">
        <p14:creationId xmlns:p14="http://schemas.microsoft.com/office/powerpoint/2010/main" val="40637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114F8-7A90-384B-816D-A8C7FDA9EEF8}"/>
              </a:ext>
            </a:extLst>
          </p:cNvPr>
          <p:cNvSpPr txBox="1"/>
          <p:nvPr/>
        </p:nvSpPr>
        <p:spPr>
          <a:xfrm>
            <a:off x="559084" y="824948"/>
            <a:ext cx="10771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Imputation has always been an important task especially in my line of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to this weeks asynchronous material I didn’t realize we could generalize the different types of imputation.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completely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one has unique characteristics and different reasons why each one occurs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E469-7457-D84A-AE6D-AF22DD70C1BA}"/>
              </a:ext>
            </a:extLst>
          </p:cNvPr>
          <p:cNvSpPr txBox="1"/>
          <p:nvPr/>
        </p:nvSpPr>
        <p:spPr>
          <a:xfrm>
            <a:off x="655983" y="904461"/>
            <a:ext cx="10406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penalty for imputed data?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Seems like using imputed data will probably reduce variance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r>
              <a:rPr lang="en-US" dirty="0"/>
              <a:t>If variance is reduced seems like this will detract from the true variance </a:t>
            </a:r>
          </a:p>
          <a:p>
            <a:pPr marL="7428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safe to assume a pattern for MCAR without viewing all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data with several million records, and see a general pattern, but if that turns out not to hold, again what is the penalty?  </a:t>
            </a:r>
          </a:p>
        </p:txBody>
      </p:sp>
    </p:spTree>
    <p:extLst>
      <p:ext uri="{BB962C8B-B14F-4D97-AF65-F5344CB8AC3E}">
        <p14:creationId xmlns:p14="http://schemas.microsoft.com/office/powerpoint/2010/main" val="274679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35</TotalTime>
  <Words>138</Words>
  <Application>Microsoft Macintosh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2 Presession Question</vt:lpstr>
      <vt:lpstr>Weekly Summary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Presession Question</dc:title>
  <dc:creator>Goodwin, Ben</dc:creator>
  <cp:lastModifiedBy>Goodwin, Ben</cp:lastModifiedBy>
  <cp:revision>1</cp:revision>
  <cp:lastPrinted>2019-05-15T16:46:10Z</cp:lastPrinted>
  <dcterms:created xsi:type="dcterms:W3CDTF">2021-08-27T14:52:14Z</dcterms:created>
  <dcterms:modified xsi:type="dcterms:W3CDTF">2021-08-27T15:27:52Z</dcterms:modified>
</cp:coreProperties>
</file>