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9" r:id="rId4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60233" autoAdjust="0"/>
  </p:normalViewPr>
  <p:slideViewPr>
    <p:cSldViewPr snapToGrid="0" showGuides="1">
      <p:cViewPr varScale="1">
        <p:scale>
          <a:sx n="128" d="100"/>
          <a:sy n="128" d="100"/>
        </p:scale>
        <p:origin x="200" y="176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9/7/21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98C4A1-945E-764B-B3EF-7DD0B30AB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 Goodwin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6A1896-0A7A-2042-86ED-4F7A18926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 Presession Question Submission</a:t>
            </a:r>
          </a:p>
        </p:txBody>
      </p:sp>
    </p:spTree>
    <p:extLst>
      <p:ext uri="{BB962C8B-B14F-4D97-AF65-F5344CB8AC3E}">
        <p14:creationId xmlns:p14="http://schemas.microsoft.com/office/powerpoint/2010/main" val="386715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F4BDB-D91B-F14E-9035-2E5527202237}"/>
              </a:ext>
            </a:extLst>
          </p:cNvPr>
          <p:cNvSpPr txBox="1"/>
          <p:nvPr/>
        </p:nvSpPr>
        <p:spPr>
          <a:xfrm>
            <a:off x="559084" y="904461"/>
            <a:ext cx="110498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topic: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 of regression in the binary outcome case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0 or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implementation details on sigmoid function and loss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Pretty interesting discussion on multi-class logistic regression approaches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Interesting insights on how to use multi-class on iris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no experience using multi-class logistic regression.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Will without a doubt be very useful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F4BDB-D91B-F14E-9035-2E5527202237}"/>
              </a:ext>
            </a:extLst>
          </p:cNvPr>
          <p:cNvSpPr txBox="1"/>
          <p:nvPr/>
        </p:nvSpPr>
        <p:spPr>
          <a:xfrm>
            <a:off x="559084" y="904461"/>
            <a:ext cx="11049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thought the discussion of the decision boundary was an important one, seems like it all comes down to SME!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it seems like multi-class logistic regression grows at a factorial pace, what are the alternative methods to this? (Compute time seems like could become an issue)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Elimination of variables prior to model running? Or some other optimization technique?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any other methods that come close to matching LR’s robustness or popularity for classification?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9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7</TotalTime>
  <Words>160</Words>
  <Application>Microsoft Macintosh PowerPoint</Application>
  <PresentationFormat>Custom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DRAFT-Marcom-New-Brand-Template-2019-DRAFT-v1.5</vt:lpstr>
      <vt:lpstr>Week 3 Presession Question Submission</vt:lpstr>
      <vt:lpstr>Weekly Summary</vt:lpstr>
      <vt:lpstr>Weekly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Presession Question Submission</dc:title>
  <dc:creator>Goodwin, Ben</dc:creator>
  <cp:lastModifiedBy>Goodwin, Ben</cp:lastModifiedBy>
  <cp:revision>1</cp:revision>
  <cp:lastPrinted>2019-05-15T16:46:10Z</cp:lastPrinted>
  <dcterms:created xsi:type="dcterms:W3CDTF">2021-09-07T16:51:48Z</dcterms:created>
  <dcterms:modified xsi:type="dcterms:W3CDTF">2021-09-07T16:59:02Z</dcterms:modified>
</cp:coreProperties>
</file>