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8/25/21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377363-A122-7146-B310-D31BC0D27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06F5E2-8905-504F-A09C-49C1A4207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Presession Submission Question</a:t>
            </a:r>
          </a:p>
        </p:txBody>
      </p:sp>
    </p:spTree>
    <p:extLst>
      <p:ext uri="{BB962C8B-B14F-4D97-AF65-F5344CB8AC3E}">
        <p14:creationId xmlns:p14="http://schemas.microsoft.com/office/powerpoint/2010/main" val="11640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7CD81-48AE-4348-BF94-2C0A1B3233C8}"/>
              </a:ext>
            </a:extLst>
          </p:cNvPr>
          <p:cNvSpPr txBox="1"/>
          <p:nvPr/>
        </p:nvSpPr>
        <p:spPr>
          <a:xfrm>
            <a:off x="559084" y="934278"/>
            <a:ext cx="10284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week was very straightforward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python refresher- (answers to questions that I’ve been afraid to 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great to look at linear regression and have a discussion on the subject.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58F89-C2EE-D845-B4EE-63B4FF1ADC4F}"/>
              </a:ext>
            </a:extLst>
          </p:cNvPr>
          <p:cNvSpPr txBox="1"/>
          <p:nvPr/>
        </p:nvSpPr>
        <p:spPr>
          <a:xfrm>
            <a:off x="559084" y="904461"/>
            <a:ext cx="10582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to Machine Learning I, I had never used </a:t>
            </a:r>
            <a:r>
              <a:rPr lang="en-US" dirty="0" err="1"/>
              <a:t>ipython</a:t>
            </a:r>
            <a:r>
              <a:rPr lang="en-US" dirty="0"/>
              <a:t> notebooks.  My prior experience with python was PyCharm, and I found it frustrating to use.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production environments, what is more commonly used?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linear regression, it often seems that many use a line to describe a relationship, but pay no attention to the assumptions or things like residuals? Why do you think this happens?</a:t>
            </a:r>
          </a:p>
        </p:txBody>
      </p:sp>
    </p:spTree>
    <p:extLst>
      <p:ext uri="{BB962C8B-B14F-4D97-AF65-F5344CB8AC3E}">
        <p14:creationId xmlns:p14="http://schemas.microsoft.com/office/powerpoint/2010/main" val="265934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311</TotalTime>
  <Words>120</Words>
  <Application>Microsoft Macintosh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1 Presession Submission Question</vt:lpstr>
      <vt:lpstr>Weekly Summary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Presession Submission Question</dc:title>
  <dc:creator>Goodwin, Ben</dc:creator>
  <cp:lastModifiedBy>Goodwin, Ben</cp:lastModifiedBy>
  <cp:revision>1</cp:revision>
  <cp:lastPrinted>2019-05-15T16:46:10Z</cp:lastPrinted>
  <dcterms:created xsi:type="dcterms:W3CDTF">2021-08-25T18:40:22Z</dcterms:created>
  <dcterms:modified xsi:type="dcterms:W3CDTF">2021-08-25T23:51:51Z</dcterms:modified>
</cp:coreProperties>
</file>