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5"/>
  </p:notesMasterIdLst>
  <p:handoutMasterIdLst>
    <p:handoutMasterId r:id="rId6"/>
  </p:handoutMasterIdLst>
  <p:sldIdLst>
    <p:sldId id="258" r:id="rId2"/>
    <p:sldId id="257" r:id="rId3"/>
    <p:sldId id="260" r:id="rId4"/>
  </p:sldIdLst>
  <p:sldSz cx="12188825" cy="6858000"/>
  <p:notesSz cx="6950075" cy="9236075"/>
  <p:defaultText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7055" userDrawn="1">
          <p15:clr>
            <a:srgbClr val="A4A3A4"/>
          </p15:clr>
        </p15:guide>
        <p15:guide id="10" orient="horz" pos="2208" userDrawn="1">
          <p15:clr>
            <a:srgbClr val="C35EA4"/>
          </p15:clr>
        </p15:guide>
      </p15:sldGuideLst>
    </p:ext>
    <p:ext uri="{2D200454-40CA-4A62-9FC3-DE9A4176ACB9}">
      <p15:notesGuideLst xmlns:p15="http://schemas.microsoft.com/office/powerpoint/2012/main">
        <p15:guide id="1" orient="horz" pos="2909" userDrawn="1">
          <p15:clr>
            <a:srgbClr val="A4A3A4"/>
          </p15:clr>
        </p15:guide>
        <p15:guide id="2" pos="21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0E0"/>
    <a:srgbClr val="4F3C05"/>
    <a:srgbClr val="E51D33"/>
    <a:srgbClr val="DAA600"/>
    <a:srgbClr val="B686DA"/>
    <a:srgbClr val="FFA7A7"/>
    <a:srgbClr val="F2A36E"/>
    <a:srgbClr val="5781C1"/>
    <a:srgbClr val="F7F7F7"/>
    <a:srgbClr val="7294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60233" autoAdjust="0"/>
  </p:normalViewPr>
  <p:slideViewPr>
    <p:cSldViewPr snapToGrid="0" showGuides="1">
      <p:cViewPr varScale="1">
        <p:scale>
          <a:sx n="128" d="100"/>
          <a:sy n="128" d="100"/>
        </p:scale>
        <p:origin x="200" y="176"/>
      </p:cViewPr>
      <p:guideLst>
        <p:guide pos="7055"/>
        <p:guide orient="horz" pos="2208"/>
      </p:guideLst>
    </p:cSldViewPr>
  </p:slideViewPr>
  <p:outlineViewPr>
    <p:cViewPr>
      <p:scale>
        <a:sx n="33" d="100"/>
        <a:sy n="33" d="100"/>
      </p:scale>
      <p:origin x="0" y="0"/>
    </p:cViewPr>
  </p:outlineViewPr>
  <p:notesTextViewPr>
    <p:cViewPr>
      <p:scale>
        <a:sx n="3" d="2"/>
        <a:sy n="3" d="2"/>
      </p:scale>
      <p:origin x="0" y="0"/>
    </p:cViewPr>
  </p:notesTextViewPr>
  <p:sorterViewPr>
    <p:cViewPr>
      <p:scale>
        <a:sx n="52" d="100"/>
        <a:sy n="52" d="100"/>
      </p:scale>
      <p:origin x="0" y="0"/>
    </p:cViewPr>
  </p:sorterViewPr>
  <p:notesViewPr>
    <p:cSldViewPr snapToGrid="0" showGuides="1">
      <p:cViewPr varScale="1">
        <p:scale>
          <a:sx n="71" d="100"/>
          <a:sy n="71" d="100"/>
        </p:scale>
        <p:origin x="2904" y="66"/>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696"/>
          </a:xfrm>
          <a:prstGeom prst="rect">
            <a:avLst/>
          </a:prstGeom>
        </p:spPr>
        <p:txBody>
          <a:bodyPr vert="horz" lIns="91436" tIns="45718" rIns="91436" bIns="45718"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36768" y="1"/>
            <a:ext cx="3011699" cy="463696"/>
          </a:xfrm>
          <a:prstGeom prst="rect">
            <a:avLst/>
          </a:prstGeom>
        </p:spPr>
        <p:txBody>
          <a:bodyPr vert="horz" lIns="91436" tIns="45718" rIns="91436" bIns="45718" rtlCol="0"/>
          <a:lstStyle>
            <a:lvl1pPr algn="r">
              <a:defRPr sz="1200"/>
            </a:lvl1pPr>
          </a:lstStyle>
          <a:p>
            <a:fld id="{67F32F8B-429E-45D3-A6EF-7110C94B56DE}" type="datetimeFigureOut">
              <a:rPr lang="en-US" smtClean="0">
                <a:latin typeface="Arial" panose="020B0604020202020204" pitchFamily="34" charset="0"/>
              </a:rPr>
              <a:t>9/13/21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772380"/>
            <a:ext cx="3011699" cy="463696"/>
          </a:xfrm>
          <a:prstGeom prst="rect">
            <a:avLst/>
          </a:prstGeom>
        </p:spPr>
        <p:txBody>
          <a:bodyPr vert="horz" lIns="91436" tIns="45718" rIns="91436" bIns="45718"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36768" y="8772380"/>
            <a:ext cx="3011699" cy="463696"/>
          </a:xfrm>
          <a:prstGeom prst="rect">
            <a:avLst/>
          </a:prstGeom>
        </p:spPr>
        <p:txBody>
          <a:bodyPr vert="horz" lIns="91436" tIns="45718" rIns="91436" bIns="45718" rtlCol="0" anchor="b"/>
          <a:lstStyle>
            <a:lvl1pPr algn="r">
              <a:defRPr sz="1200"/>
            </a:lvl1pPr>
          </a:lstStyle>
          <a:p>
            <a:fld id="{D0A90A03-D856-401F-8EAD-377E18EE9FD0}"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514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82663" y="290513"/>
            <a:ext cx="4984750" cy="2805112"/>
          </a:xfrm>
          <a:prstGeom prst="rect">
            <a:avLst/>
          </a:prstGeom>
          <a:noFill/>
          <a:ln w="12700">
            <a:solidFill>
              <a:prstClr val="black"/>
            </a:solidFill>
          </a:ln>
        </p:spPr>
        <p:txBody>
          <a:bodyPr vert="horz" lIns="92433" tIns="46216" rIns="92433" bIns="46216" rtlCol="0" anchor="ctr"/>
          <a:lstStyle/>
          <a:p>
            <a:endParaRPr lang="en-US" dirty="0"/>
          </a:p>
        </p:txBody>
      </p:sp>
      <p:sp>
        <p:nvSpPr>
          <p:cNvPr id="5" name="Notes Placeholder 4"/>
          <p:cNvSpPr>
            <a:spLocks noGrp="1"/>
          </p:cNvSpPr>
          <p:nvPr>
            <p:ph type="body" sz="quarter" idx="3"/>
          </p:nvPr>
        </p:nvSpPr>
        <p:spPr>
          <a:xfrm>
            <a:off x="222638" y="3238364"/>
            <a:ext cx="6504800" cy="5740537"/>
          </a:xfrm>
          <a:prstGeom prst="rect">
            <a:avLst/>
          </a:prstGeom>
        </p:spPr>
        <p:txBody>
          <a:bodyPr vert="horz" lIns="92433" tIns="46216" rIns="92433" bIns="4621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6362700" y="8772669"/>
            <a:ext cx="585768" cy="463406"/>
          </a:xfrm>
          <a:prstGeom prst="rect">
            <a:avLst/>
          </a:prstGeom>
        </p:spPr>
        <p:txBody>
          <a:bodyPr vert="horz" lIns="92433" tIns="46216" rIns="92433" bIns="46216" rtlCol="0" anchor="b"/>
          <a:lstStyle>
            <a:lvl1pPr algn="r">
              <a:defRPr sz="1000">
                <a:latin typeface="Arial" panose="020B0604020202020204" pitchFamily="34" charset="0"/>
              </a:defRPr>
            </a:lvl1pPr>
          </a:lstStyle>
          <a:p>
            <a:fld id="{F42FCFFD-459B-4F74-BD48-8157E1337D42}" type="slidenum">
              <a:rPr lang="en-US" smtClean="0"/>
              <a:pPr/>
              <a:t>‹#›</a:t>
            </a:fld>
            <a:endParaRPr lang="en-US" dirty="0"/>
          </a:p>
        </p:txBody>
      </p:sp>
    </p:spTree>
    <p:extLst>
      <p:ext uri="{BB962C8B-B14F-4D97-AF65-F5344CB8AC3E}">
        <p14:creationId xmlns:p14="http://schemas.microsoft.com/office/powerpoint/2010/main" val="756588982"/>
      </p:ext>
    </p:extLst>
  </p:cSld>
  <p:clrMap bg1="lt1" tx1="dk1" bg2="lt2" tx2="dk2" accent1="accent1" accent2="accent2" accent3="accent3" accent4="accent4" accent5="accent5" accent6="accent6" hlink="hlink" folHlink="folHlink"/>
  <p:notesStyle>
    <a:lvl1pPr marL="0" algn="l" defTabSz="914240" rtl="0" eaLnBrk="1" latinLnBrk="0" hangingPunct="1">
      <a:defRPr sz="2400" kern="1200">
        <a:solidFill>
          <a:schemeClr val="tx1"/>
        </a:solidFill>
        <a:latin typeface="Arial" panose="020B0604020202020204" pitchFamily="34" charset="0"/>
        <a:ea typeface="+mn-ea"/>
        <a:cs typeface="+mn-cs"/>
      </a:defRPr>
    </a:lvl1pPr>
    <a:lvl2pPr marL="457120" algn="l" defTabSz="914240" rtl="0" eaLnBrk="1" latinLnBrk="0" hangingPunct="1">
      <a:defRPr sz="2400" kern="1200">
        <a:solidFill>
          <a:schemeClr val="tx1"/>
        </a:solidFill>
        <a:latin typeface="Arial" panose="020B0604020202020204" pitchFamily="34" charset="0"/>
        <a:ea typeface="+mn-ea"/>
        <a:cs typeface="+mn-cs"/>
      </a:defRPr>
    </a:lvl2pPr>
    <a:lvl3pPr marL="914240" algn="l" defTabSz="914240" rtl="0" eaLnBrk="1" latinLnBrk="0" hangingPunct="1">
      <a:defRPr sz="2400" kern="1200">
        <a:solidFill>
          <a:schemeClr val="tx1"/>
        </a:solidFill>
        <a:latin typeface="Arial" panose="020B0604020202020204" pitchFamily="34" charset="0"/>
        <a:ea typeface="+mn-ea"/>
        <a:cs typeface="+mn-cs"/>
      </a:defRPr>
    </a:lvl3pPr>
    <a:lvl4pPr marL="1371360" algn="l" defTabSz="914240" rtl="0" eaLnBrk="1" latinLnBrk="0" hangingPunct="1">
      <a:defRPr sz="2400" kern="1200">
        <a:solidFill>
          <a:schemeClr val="tx1"/>
        </a:solidFill>
        <a:latin typeface="Arial" panose="020B0604020202020204" pitchFamily="34" charset="0"/>
        <a:ea typeface="+mn-ea"/>
        <a:cs typeface="+mn-cs"/>
      </a:defRPr>
    </a:lvl4pPr>
    <a:lvl5pPr marL="1828480" algn="l" defTabSz="914240" rtl="0" eaLnBrk="1" latinLnBrk="0" hangingPunct="1">
      <a:defRPr sz="2400" kern="1200">
        <a:solidFill>
          <a:schemeClr val="tx1"/>
        </a:solidFill>
        <a:latin typeface="Arial" panose="020B0604020202020204" pitchFamily="34" charset="0"/>
        <a:ea typeface="+mn-ea"/>
        <a:cs typeface="+mn-cs"/>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Full Image">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bwMode="ltGray">
          <a:xfrm>
            <a:off x="5884" y="-3313"/>
            <a:ext cx="12182943" cy="6861313"/>
            <a:chOff x="4414" y="-2485"/>
            <a:chExt cx="9139587" cy="5145985"/>
          </a:xfrm>
        </p:grpSpPr>
        <p:pic>
          <p:nvPicPr>
            <p:cNvPr id="9" name="Picture 8">
              <a:extLst>
                <a:ext uri="{FF2B5EF4-FFF2-40B4-BE49-F238E27FC236}">
                  <a16:creationId xmlns:a16="http://schemas.microsoft.com/office/drawing/2014/main" id="{6D934819-4139-3B46-BA5D-0EB3E1812D2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ltGray">
            <a:xfrm>
              <a:off x="4414" y="-2485"/>
              <a:ext cx="9139587" cy="5145985"/>
            </a:xfrm>
            <a:prstGeom prst="rect">
              <a:avLst/>
            </a:prstGeom>
          </p:spPr>
        </p:pic>
        <p:pic>
          <p:nvPicPr>
            <p:cNvPr id="10" name="Picture 9">
              <a:extLst>
                <a:ext uri="{FF2B5EF4-FFF2-40B4-BE49-F238E27FC236}">
                  <a16:creationId xmlns:a16="http://schemas.microsoft.com/office/drawing/2014/main" id="{81220BF2-3585-BC43-A835-8B87118913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ltGray">
            <a:xfrm>
              <a:off x="6696636" y="535220"/>
              <a:ext cx="2097110" cy="411836"/>
            </a:xfrm>
            <a:prstGeom prst="rect">
              <a:avLst/>
            </a:prstGeom>
          </p:spPr>
        </p:pic>
      </p:grpSp>
      <p:sp>
        <p:nvSpPr>
          <p:cNvPr id="15" name="Rectangle 14"/>
          <p:cNvSpPr/>
          <p:nvPr/>
        </p:nvSpPr>
        <p:spPr>
          <a:xfrm>
            <a:off x="8909538" y="1594407"/>
            <a:ext cx="221536" cy="265457"/>
          </a:xfrm>
          <a:prstGeom prst="rect">
            <a:avLst/>
          </a:prstGeom>
        </p:spPr>
        <p:txBody>
          <a:bodyPr wrap="none">
            <a:spAutoFit/>
          </a:bodyPr>
          <a:lstStyle/>
          <a:p>
            <a:r>
              <a:rPr lang="en-US" sz="1125" dirty="0">
                <a:solidFill>
                  <a:schemeClr val="bg1"/>
                </a:solidFill>
                <a:latin typeface="Arial" panose="020B0604020202020204" pitchFamily="34" charset="0"/>
                <a:cs typeface="Arial" panose="020B0604020202020204" pitchFamily="34" charset="0"/>
              </a:rPr>
              <a:t>|</a:t>
            </a:r>
            <a:endParaRPr lang="en-US" sz="1125" dirty="0">
              <a:solidFill>
                <a:schemeClr val="bg1"/>
              </a:solidFill>
            </a:endParaRPr>
          </a:p>
        </p:txBody>
      </p:sp>
      <p:sp>
        <p:nvSpPr>
          <p:cNvPr id="2" name="Title 1"/>
          <p:cNvSpPr>
            <a:spLocks noGrp="1"/>
          </p:cNvSpPr>
          <p:nvPr>
            <p:ph type="ctrTitle" hasCustomPrompt="1"/>
          </p:nvPr>
        </p:nvSpPr>
        <p:spPr bwMode="auto">
          <a:xfrm>
            <a:off x="742713" y="1"/>
            <a:ext cx="8561766" cy="1264831"/>
          </a:xfrm>
          <a:prstGeom prst="rect">
            <a:avLst/>
          </a:prstGeom>
        </p:spPr>
        <p:txBody>
          <a:bodyPr lIns="0" tIns="0" rIns="0" bIns="0" anchor="b">
            <a:noAutofit/>
          </a:bodyPr>
          <a:lstStyle>
            <a:lvl1pPr marL="0" algn="l" defTabSz="514350" rtl="0" eaLnBrk="1" latinLnBrk="0" hangingPunct="1">
              <a:lnSpc>
                <a:spcPct val="100000"/>
              </a:lnSpc>
              <a:spcBef>
                <a:spcPct val="0"/>
              </a:spcBef>
              <a:buNone/>
              <a:defRPr lang="en-US" sz="40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sp>
        <p:nvSpPr>
          <p:cNvPr id="3" name="Subtitle 2"/>
          <p:cNvSpPr>
            <a:spLocks noGrp="1"/>
          </p:cNvSpPr>
          <p:nvPr>
            <p:ph type="subTitle" idx="1" hasCustomPrompt="1"/>
          </p:nvPr>
        </p:nvSpPr>
        <p:spPr bwMode="auto">
          <a:xfrm>
            <a:off x="754782" y="1419606"/>
            <a:ext cx="8581739" cy="389740"/>
          </a:xfrm>
          <a:prstGeom prst="rect">
            <a:avLst/>
          </a:prstGeom>
        </p:spPr>
        <p:txBody>
          <a:bodyPr lIns="0" tIns="0" rIns="0" bIns="0" anchor="b">
            <a:noAutofit/>
          </a:bodyPr>
          <a:lstStyle>
            <a:lvl1pPr marL="0" indent="0" algn="l">
              <a:buNone/>
              <a:defRPr lang="en-US" sz="1800" b="1" kern="1200">
                <a:solidFill>
                  <a:schemeClr val="bg1"/>
                </a:solidFill>
                <a:latin typeface="Arial" panose="020B0604020202020204" pitchFamily="34" charset="0"/>
                <a:ea typeface="+mj-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text</a:t>
            </a:r>
          </a:p>
        </p:txBody>
      </p:sp>
      <p:sp>
        <p:nvSpPr>
          <p:cNvPr id="6" name="Text Placeholder 5"/>
          <p:cNvSpPr>
            <a:spLocks noGrp="1"/>
          </p:cNvSpPr>
          <p:nvPr>
            <p:ph type="body" sz="quarter" idx="10" hasCustomPrompt="1"/>
          </p:nvPr>
        </p:nvSpPr>
        <p:spPr bwMode="auto">
          <a:xfrm>
            <a:off x="750888" y="1865895"/>
            <a:ext cx="8595160" cy="566020"/>
          </a:xfrm>
          <a:prstGeom prst="rect">
            <a:avLst/>
          </a:prstGeom>
        </p:spPr>
        <p:txBody>
          <a:bodyPr lIns="0" rIns="0" bIns="0" anchor="t">
            <a:normAutofit/>
          </a:bodyPr>
          <a:lstStyle>
            <a:lvl1pPr marL="0" indent="0">
              <a:buFontTx/>
              <a:buNone/>
              <a:defRPr sz="1200" i="1">
                <a:solidFill>
                  <a:schemeClr val="bg1"/>
                </a:solidFill>
              </a:defRPr>
            </a:lvl1pPr>
            <a:lvl2pPr marL="257175" indent="0">
              <a:buFontTx/>
              <a:buNone/>
              <a:defRPr/>
            </a:lvl2pPr>
            <a:lvl3pPr marL="514350" indent="0">
              <a:buFontTx/>
              <a:buNone/>
              <a:defRPr/>
            </a:lvl3pPr>
            <a:lvl4pPr marL="771525" indent="0">
              <a:buFontTx/>
              <a:buNone/>
              <a:defRPr/>
            </a:lvl4pPr>
            <a:lvl5pPr marL="1028700" indent="0">
              <a:buFontTx/>
              <a:buNone/>
              <a:defRPr/>
            </a:lvl5pPr>
          </a:lstStyle>
          <a:p>
            <a:pPr lvl="0"/>
            <a:r>
              <a:rPr lang="en-US" dirty="0"/>
              <a:t>Click to add text</a:t>
            </a:r>
          </a:p>
        </p:txBody>
      </p:sp>
      <p:cxnSp>
        <p:nvCxnSpPr>
          <p:cNvPr id="12" name="Straight Connector 11">
            <a:extLst>
              <a:ext uri="{FF2B5EF4-FFF2-40B4-BE49-F238E27FC236}">
                <a16:creationId xmlns:a16="http://schemas.microsoft.com/office/drawing/2014/main" id="{0C8D6EF0-D566-6845-AD87-0A792C660BA4}"/>
              </a:ext>
            </a:extLst>
          </p:cNvPr>
          <p:cNvCxnSpPr>
            <a:cxnSpLocks/>
          </p:cNvCxnSpPr>
          <p:nvPr/>
        </p:nvCxnSpPr>
        <p:spPr bwMode="auto">
          <a:xfrm>
            <a:off x="760413" y="1285504"/>
            <a:ext cx="45319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931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479" userDrawn="1">
          <p15:clr>
            <a:srgbClr val="FBAE40"/>
          </p15:clr>
        </p15:guide>
        <p15:guide id="2" orient="horz" pos="4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Section Break or 2 speaker title">
    <p:spTree>
      <p:nvGrpSpPr>
        <p:cNvPr id="1" name=""/>
        <p:cNvGrpSpPr/>
        <p:nvPr/>
      </p:nvGrpSpPr>
      <p:grpSpPr>
        <a:xfrm>
          <a:off x="0" y="0"/>
          <a:ext cx="0" cy="0"/>
          <a:chOff x="0" y="0"/>
          <a:chExt cx="0" cy="0"/>
        </a:xfrm>
      </p:grpSpPr>
      <p:sp>
        <p:nvSpPr>
          <p:cNvPr id="17" name="Text Placeholder 16"/>
          <p:cNvSpPr>
            <a:spLocks noGrp="1"/>
          </p:cNvSpPr>
          <p:nvPr>
            <p:ph type="body" sz="quarter" idx="14" hasCustomPrompt="1"/>
          </p:nvPr>
        </p:nvSpPr>
        <p:spPr>
          <a:xfrm>
            <a:off x="1523604" y="5333775"/>
            <a:ext cx="9141619" cy="650875"/>
          </a:xfrm>
          <a:prstGeom prst="rect">
            <a:avLst/>
          </a:prstGeom>
        </p:spPr>
        <p:txBody>
          <a:bodyPr lIns="0" rIns="0">
            <a:noAutofit/>
          </a:bodyPr>
          <a:lstStyle>
            <a:lvl1pPr marL="0" indent="0" algn="ctr">
              <a:buNone/>
              <a:defRPr lang="en-US" sz="2000" b="1" kern="1200" dirty="0" smtClean="0">
                <a:solidFill>
                  <a:srgbClr val="354CA1"/>
                </a:solidFill>
                <a:latin typeface="+mj-lt"/>
                <a:ea typeface="+mn-ea"/>
                <a:cs typeface="Arial" panose="020B0604020202020204" pitchFamily="34" charset="0"/>
              </a:defRPr>
            </a:lvl1pPr>
            <a:lvl2pPr marL="257175" indent="0">
              <a:buNone/>
              <a:defRPr lang="en-US" sz="1463" b="1" kern="1200" dirty="0" smtClean="0">
                <a:solidFill>
                  <a:srgbClr val="354CA1"/>
                </a:solidFill>
                <a:latin typeface="+mj-lt"/>
                <a:ea typeface="+mn-ea"/>
                <a:cs typeface="Arial" panose="020B0604020202020204" pitchFamily="34" charset="0"/>
              </a:defRPr>
            </a:lvl2pPr>
            <a:lvl3pPr marL="514350" indent="0">
              <a:buNone/>
              <a:defRPr lang="en-US" sz="1463" b="1" kern="1200" dirty="0" smtClean="0">
                <a:solidFill>
                  <a:srgbClr val="354CA1"/>
                </a:solidFill>
                <a:latin typeface="+mj-lt"/>
                <a:ea typeface="+mn-ea"/>
                <a:cs typeface="Arial" panose="020B0604020202020204" pitchFamily="34" charset="0"/>
              </a:defRPr>
            </a:lvl3pPr>
            <a:lvl4pPr marL="771525" indent="0">
              <a:buNone/>
              <a:defRPr lang="en-US" sz="1463" b="1" kern="1200" dirty="0" smtClean="0">
                <a:solidFill>
                  <a:srgbClr val="354CA1"/>
                </a:solidFill>
                <a:latin typeface="+mj-lt"/>
                <a:ea typeface="+mn-ea"/>
                <a:cs typeface="Arial" panose="020B0604020202020204" pitchFamily="34" charset="0"/>
              </a:defRPr>
            </a:lvl4pPr>
            <a:lvl5pPr marL="1028700" indent="0">
              <a:buNone/>
              <a:defRPr lang="en-US" sz="1463" b="1" kern="1200" dirty="0" smtClean="0">
                <a:solidFill>
                  <a:srgbClr val="354CA1"/>
                </a:solidFill>
                <a:latin typeface="+mj-lt"/>
                <a:ea typeface="+mn-ea"/>
                <a:cs typeface="Arial" panose="020B0604020202020204" pitchFamily="34" charset="0"/>
              </a:defRPr>
            </a:lvl5pPr>
          </a:lstStyle>
          <a:p>
            <a:pPr lvl="0"/>
            <a:r>
              <a:rPr lang="en-US" dirty="0"/>
              <a:t>Click to edit speaker name</a:t>
            </a:r>
          </a:p>
        </p:txBody>
      </p:sp>
      <p:sp>
        <p:nvSpPr>
          <p:cNvPr id="12"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619063"/>
            <a:ext cx="12188825" cy="1920939"/>
          </a:xfrm>
        </p:spPr>
        <p:txBody>
          <a:bodyPr lIns="0" rIns="0" anchor="b">
            <a:normAutofit/>
          </a:bodyPr>
          <a:lstStyle>
            <a:lvl1pPr algn="ctr">
              <a:spcBef>
                <a:spcPts val="0"/>
              </a:spcBef>
              <a:spcAft>
                <a:spcPts val="338"/>
              </a:spcAft>
              <a:defRPr lang="en-US" sz="3600" b="1" kern="1200" cap="none" spc="0" baseline="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title/subtitle</a:t>
            </a:r>
          </a:p>
        </p:txBody>
      </p:sp>
      <p:cxnSp>
        <p:nvCxnSpPr>
          <p:cNvPr id="14" name="Straight Connector 13">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9"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3792883"/>
            <a:ext cx="9141619" cy="650648"/>
          </a:xfrm>
          <a:prstGeom prst="rect">
            <a:avLst/>
          </a:prstGeom>
        </p:spPr>
        <p:txBody>
          <a:bodyPr lIns="0" rIns="0">
            <a:normAutofit/>
          </a:bodyPr>
          <a:lstStyle>
            <a:lvl1pPr marL="0" indent="0" algn="ctr">
              <a:spcBef>
                <a:spcPts val="0"/>
              </a:spcBef>
              <a:buNone/>
              <a:defRPr lang="en-US" sz="2000" b="1" kern="1200" dirty="0">
                <a:solidFill>
                  <a:srgbClr val="354CA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18" name="Text Placeholder 2"/>
          <p:cNvSpPr>
            <a:spLocks noGrp="1"/>
          </p:cNvSpPr>
          <p:nvPr>
            <p:ph type="body" sz="quarter" idx="12" hasCustomPrompt="1"/>
          </p:nvPr>
        </p:nvSpPr>
        <p:spPr>
          <a:xfrm>
            <a:off x="1523604" y="4443531"/>
            <a:ext cx="9141619" cy="501651"/>
          </a:xfrm>
          <a:prstGeom prst="rect">
            <a:avLst/>
          </a:prstGeom>
        </p:spPr>
        <p:txBody>
          <a:bodyPr lIns="0" rIns="0">
            <a:normAutofit/>
          </a:bodyPr>
          <a:lstStyle>
            <a:lvl1pPr marL="0" indent="0" algn="ctr">
              <a:buNone/>
              <a:defRPr sz="1400" i="1" baseline="0">
                <a:solidFill>
                  <a:schemeClr val="tx1"/>
                </a:solidFill>
              </a:defRPr>
            </a:lvl1pPr>
          </a:lstStyle>
          <a:p>
            <a:pPr lvl="0"/>
            <a:r>
              <a:rPr lang="en-US" dirty="0"/>
              <a:t>Click to add speaker title</a:t>
            </a:r>
          </a:p>
        </p:txBody>
      </p:sp>
      <p:sp>
        <p:nvSpPr>
          <p:cNvPr id="19" name="Text Placeholder 2"/>
          <p:cNvSpPr>
            <a:spLocks noGrp="1"/>
          </p:cNvSpPr>
          <p:nvPr>
            <p:ph type="body" sz="quarter" idx="15" hasCustomPrompt="1"/>
          </p:nvPr>
        </p:nvSpPr>
        <p:spPr>
          <a:xfrm>
            <a:off x="1523604" y="5981701"/>
            <a:ext cx="9141619" cy="501651"/>
          </a:xfrm>
          <a:prstGeom prst="rect">
            <a:avLst/>
          </a:prstGeom>
        </p:spPr>
        <p:txBody>
          <a:bodyPr lIns="0" rIns="0">
            <a:normAutofit/>
          </a:bodyPr>
          <a:lstStyle>
            <a:lvl1pPr marL="0" indent="0" algn="ctr">
              <a:buNone/>
              <a:defRPr sz="1400" i="1" baseline="0">
                <a:solidFill>
                  <a:schemeClr val="tx1"/>
                </a:solidFill>
              </a:defRPr>
            </a:lvl1pPr>
          </a:lstStyle>
          <a:p>
            <a:pPr lvl="0"/>
            <a:r>
              <a:rPr lang="en-US" dirty="0"/>
              <a:t>Click to add speaker title</a:t>
            </a:r>
          </a:p>
        </p:txBody>
      </p:sp>
      <p:grpSp>
        <p:nvGrpSpPr>
          <p:cNvPr id="10" name="Group 4"/>
          <p:cNvGrpSpPr>
            <a:grpSpLocks noChangeAspect="1"/>
          </p:cNvGrpSpPr>
          <p:nvPr userDrawn="1"/>
        </p:nvGrpSpPr>
        <p:grpSpPr bwMode="black">
          <a:xfrm>
            <a:off x="5557978" y="2856029"/>
            <a:ext cx="976799" cy="514129"/>
            <a:chOff x="1862" y="1719"/>
            <a:chExt cx="1889" cy="994"/>
          </a:xfrm>
          <a:solidFill>
            <a:schemeClr val="accent2"/>
          </a:solidFill>
        </p:grpSpPr>
        <p:sp>
          <p:nvSpPr>
            <p:cNvPr id="11"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2198207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4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eal Section Break">
    <p:bg>
      <p:bgPr>
        <a:solidFill>
          <a:schemeClr val="accent2"/>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4118207"/>
            <a:ext cx="9141619" cy="650648"/>
          </a:xfrm>
          <a:prstGeom prst="rect">
            <a:avLst/>
          </a:prstGeom>
        </p:spPr>
        <p:txBody>
          <a:bodyPr>
            <a:normAutofit/>
          </a:bodyPr>
          <a:lstStyle>
            <a:lvl1pPr marL="0" indent="0" algn="ctr">
              <a:spcBef>
                <a:spcPts val="0"/>
              </a:spcBef>
              <a:spcAft>
                <a:spcPts val="338"/>
              </a:spcAft>
              <a:buNone/>
              <a:defRPr lang="en-US" sz="2000" b="1"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1127271"/>
            <a:ext cx="12188825" cy="1605339"/>
          </a:xfrm>
        </p:spPr>
        <p:txBody>
          <a:bodyPr anchor="b">
            <a:normAutofit/>
          </a:bodyPr>
          <a:lstStyle>
            <a:lvl1pPr algn="ctr">
              <a:spcBef>
                <a:spcPts val="0"/>
              </a:spcBef>
              <a:spcAft>
                <a:spcPts val="338"/>
              </a:spcAft>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11" name="Text Placeholder 2"/>
          <p:cNvSpPr>
            <a:spLocks noGrp="1"/>
          </p:cNvSpPr>
          <p:nvPr>
            <p:ph type="body" sz="quarter" idx="12" hasCustomPrompt="1"/>
          </p:nvPr>
        </p:nvSpPr>
        <p:spPr>
          <a:xfrm>
            <a:off x="1523604" y="4768851"/>
            <a:ext cx="9141619" cy="501651"/>
          </a:xfrm>
          <a:prstGeom prst="rect">
            <a:avLst/>
          </a:prstGeom>
        </p:spPr>
        <p:txBody>
          <a:bodyPr>
            <a:normAutofit/>
          </a:bodyPr>
          <a:lstStyle>
            <a:lvl1pPr marL="0" indent="0" algn="ctr">
              <a:buNone/>
              <a:defRPr sz="1400" i="1" baseline="0">
                <a:solidFill>
                  <a:schemeClr val="bg1"/>
                </a:solidFill>
              </a:defRPr>
            </a:lvl1pPr>
          </a:lstStyle>
          <a:p>
            <a:pPr lvl="0"/>
            <a:r>
              <a:rPr lang="en-US" dirty="0"/>
              <a:t>Click to add speaker title</a:t>
            </a:r>
          </a:p>
        </p:txBody>
      </p:sp>
      <p:grpSp>
        <p:nvGrpSpPr>
          <p:cNvPr id="7" name="Group 4"/>
          <p:cNvGrpSpPr>
            <a:grpSpLocks noChangeAspect="1"/>
          </p:cNvGrpSpPr>
          <p:nvPr userDrawn="1"/>
        </p:nvGrpSpPr>
        <p:grpSpPr bwMode="black">
          <a:xfrm>
            <a:off x="5557978" y="3202104"/>
            <a:ext cx="976799" cy="514129"/>
            <a:chOff x="1862" y="1719"/>
            <a:chExt cx="1889" cy="994"/>
          </a:xfrm>
          <a:solidFill>
            <a:schemeClr val="bg1"/>
          </a:solidFill>
        </p:grpSpPr>
        <p:sp>
          <p:nvSpPr>
            <p:cNvPr id="12"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465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guide id="2" orient="horz"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normAutofit/>
          </a:bodyPr>
          <a:lstStyle>
            <a:lvl1pPr>
              <a:defRPr sz="2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2706446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ontent Right Half">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64" y="960583"/>
            <a:ext cx="5119307" cy="530352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457175" y="256642"/>
            <a:ext cx="5071852" cy="411757"/>
          </a:xfrm>
        </p:spPr>
        <p:txBody>
          <a:bodyPr/>
          <a:lstStyle>
            <a:lvl1pPr>
              <a:defRPr>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6457175"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grpSp>
        <p:nvGrpSpPr>
          <p:cNvPr id="52" name="Group 4"/>
          <p:cNvGrpSpPr>
            <a:grpSpLocks noChangeAspect="1"/>
          </p:cNvGrpSpPr>
          <p:nvPr userDrawn="1"/>
        </p:nvGrpSpPr>
        <p:grpSpPr bwMode="gray">
          <a:xfrm>
            <a:off x="11460796" y="6126956"/>
            <a:ext cx="544758" cy="548640"/>
            <a:chOff x="4703" y="3389"/>
            <a:chExt cx="437" cy="440"/>
          </a:xfrm>
        </p:grpSpPr>
        <p:sp>
          <p:nvSpPr>
            <p:cNvPr id="53" name="Freeform 5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0304321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Left Half">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5" y="960583"/>
            <a:ext cx="5119307" cy="530352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57639" y="256642"/>
            <a:ext cx="5071852" cy="411757"/>
          </a:xfrm>
        </p:spPr>
        <p:txBody>
          <a:bodyPr/>
          <a:lstStyle>
            <a:lvl1pPr>
              <a:defRPr>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585304"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84DAE3-1891-054F-8B7F-CF901DD56EFF}"/>
              </a:ext>
            </a:extLst>
          </p:cNvPr>
          <p:cNvCxnSpPr>
            <a:cxnSpLocks/>
          </p:cNvCxnSpPr>
          <p:nvPr/>
        </p:nvCxnSpPr>
        <p:spPr>
          <a:xfrm>
            <a:off x="559084" y="671267"/>
            <a:ext cx="5073598"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grpSp>
        <p:nvGrpSpPr>
          <p:cNvPr id="53" name="Group 4"/>
          <p:cNvGrpSpPr>
            <a:grpSpLocks noChangeAspect="1"/>
          </p:cNvGrpSpPr>
          <p:nvPr userDrawn="1"/>
        </p:nvGrpSpPr>
        <p:grpSpPr bwMode="gray">
          <a:xfrm>
            <a:off x="183196" y="6126956"/>
            <a:ext cx="544758" cy="548640"/>
            <a:chOff x="4703" y="3389"/>
            <a:chExt cx="437" cy="440"/>
          </a:xfrm>
        </p:grpSpPr>
        <p:sp>
          <p:nvSpPr>
            <p:cNvPr id="54" name="Freeform 53"/>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03530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and Content Right Half">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64" y="960583"/>
            <a:ext cx="5119307" cy="5303520"/>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457175" y="256642"/>
            <a:ext cx="5071852" cy="411757"/>
          </a:xfrm>
        </p:spPr>
        <p:txBody>
          <a:bodyPr/>
          <a:lstStyle>
            <a:lvl1pPr>
              <a:defRPr>
                <a:solidFill>
                  <a:schemeClr val="bg1"/>
                </a:solidFill>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6457175" y="671267"/>
            <a:ext cx="5071852"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52" name="Group 4"/>
          <p:cNvGrpSpPr>
            <a:grpSpLocks noChangeAspect="1"/>
          </p:cNvGrpSpPr>
          <p:nvPr userDrawn="1"/>
        </p:nvGrpSpPr>
        <p:grpSpPr bwMode="gray">
          <a:xfrm>
            <a:off x="11460796" y="6126956"/>
            <a:ext cx="544758" cy="548640"/>
            <a:chOff x="4703" y="3389"/>
            <a:chExt cx="437" cy="440"/>
          </a:xfrm>
        </p:grpSpPr>
        <p:sp>
          <p:nvSpPr>
            <p:cNvPr id="53" name="Freeform 5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2093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and Content Left Half">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5" y="960583"/>
            <a:ext cx="5119307" cy="5303520"/>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57639" y="256642"/>
            <a:ext cx="5071852" cy="411757"/>
          </a:xfrm>
        </p:spPr>
        <p:txBody>
          <a:bodyPr/>
          <a:lstStyle>
            <a:lvl1pPr>
              <a:defRPr>
                <a:solidFill>
                  <a:schemeClr val="bg1"/>
                </a:solidFill>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585304"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84DAE3-1891-054F-8B7F-CF901DD56EFF}"/>
              </a:ext>
            </a:extLst>
          </p:cNvPr>
          <p:cNvCxnSpPr>
            <a:cxnSpLocks/>
          </p:cNvCxnSpPr>
          <p:nvPr/>
        </p:nvCxnSpPr>
        <p:spPr>
          <a:xfrm>
            <a:off x="559084" y="671267"/>
            <a:ext cx="5073598"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53" name="Group 4"/>
          <p:cNvGrpSpPr>
            <a:grpSpLocks noChangeAspect="1"/>
          </p:cNvGrpSpPr>
          <p:nvPr userDrawn="1"/>
        </p:nvGrpSpPr>
        <p:grpSpPr bwMode="gray">
          <a:xfrm>
            <a:off x="183196" y="6126956"/>
            <a:ext cx="544758" cy="548640"/>
            <a:chOff x="4703" y="3389"/>
            <a:chExt cx="437" cy="440"/>
          </a:xfrm>
        </p:grpSpPr>
        <p:sp>
          <p:nvSpPr>
            <p:cNvPr id="54" name="Freeform 53"/>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0371069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ue Title and Content">
    <p:bg>
      <p:bgPr>
        <a:solidFill>
          <a:schemeClr val="accent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0684DAE3-1891-054F-8B7F-CF901DD56EFF}"/>
              </a:ext>
            </a:extLst>
          </p:cNvPr>
          <p:cNvCxnSpPr>
            <a:cxnSpLocks/>
          </p:cNvCxnSpPr>
          <p:nvPr/>
        </p:nvCxnSpPr>
        <p:spPr>
          <a:xfrm>
            <a:off x="571355" y="671267"/>
            <a:ext cx="10969941"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0"/>
          </p:nvPr>
        </p:nvSpPr>
        <p:spPr>
          <a:xfrm>
            <a:off x="837983" y="960583"/>
            <a:ext cx="10512862" cy="5089236"/>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663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Title and Content">
    <p:bg>
      <p:bgPr>
        <a:solidFill>
          <a:srgbClr val="CC0035"/>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59084" y="256642"/>
            <a:ext cx="10969944" cy="411757"/>
          </a:xfrm>
        </p:spPr>
        <p:txBody>
          <a:bodyPr/>
          <a:lstStyle>
            <a:lvl1pPr>
              <a:defRPr>
                <a:solidFill>
                  <a:schemeClr val="bg1"/>
                </a:solidFill>
              </a:defRPr>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0684DAE3-1891-054F-8B7F-CF901DD56EFF}"/>
              </a:ext>
            </a:extLst>
          </p:cNvPr>
          <p:cNvCxnSpPr>
            <a:cxnSpLocks/>
          </p:cNvCxnSpPr>
          <p:nvPr/>
        </p:nvCxnSpPr>
        <p:spPr>
          <a:xfrm>
            <a:off x="559084" y="671267"/>
            <a:ext cx="1096994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5"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71359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Yellow Title and Content">
    <p:bg>
      <p:bgPr>
        <a:solidFill>
          <a:schemeClr val="accent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tx1"/>
                </a:solidFill>
              </a:defRPr>
            </a:lvl1pPr>
            <a:lvl2pPr>
              <a:spcAft>
                <a:spcPts val="1200"/>
              </a:spcAft>
              <a:defRPr>
                <a:solidFill>
                  <a:schemeClr val="tx1"/>
                </a:solidFill>
              </a:defRPr>
            </a:lvl2pPr>
            <a:lvl3pPr>
              <a:spcAft>
                <a:spcPts val="1200"/>
              </a:spcAft>
              <a:defRPr>
                <a:solidFill>
                  <a:schemeClr val="tx1"/>
                </a:solidFill>
              </a:defRPr>
            </a:lvl3pPr>
            <a:lvl4pPr>
              <a:spcAft>
                <a:spcPts val="1200"/>
              </a:spcAft>
              <a:defRPr>
                <a:solidFill>
                  <a:schemeClr val="tx1"/>
                </a:solidFill>
              </a:defRPr>
            </a:lvl4pPr>
            <a:lvl5pPr>
              <a:spcAft>
                <a:spcPts val="12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6834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Half Image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9248"/>
          <a:stretch/>
        </p:blipFill>
        <p:spPr>
          <a:xfrm>
            <a:off x="7472003" y="5414264"/>
            <a:ext cx="1896481" cy="609600"/>
          </a:xfrm>
          <a:prstGeom prst="rect">
            <a:avLst/>
          </a:prstGeom>
        </p:spPr>
      </p:pic>
      <p:sp>
        <p:nvSpPr>
          <p:cNvPr id="12" name="Title 11"/>
          <p:cNvSpPr>
            <a:spLocks noGrp="1"/>
          </p:cNvSpPr>
          <p:nvPr>
            <p:ph type="title" hasCustomPrompt="1"/>
          </p:nvPr>
        </p:nvSpPr>
        <p:spPr>
          <a:xfrm>
            <a:off x="7427151" y="541767"/>
            <a:ext cx="4573658" cy="2466975"/>
          </a:xfrm>
          <a:prstGeom prst="rect">
            <a:avLst/>
          </a:prstGeom>
        </p:spPr>
        <p:txBody>
          <a:bodyPr lIns="0" tIns="0" rIns="0" bIns="0" anchor="b">
            <a:normAutofit/>
          </a:bodyPr>
          <a:lstStyle>
            <a:lvl1pPr marL="0" algn="l" defTabSz="514350" rtl="0" eaLnBrk="1" latinLnBrk="0" hangingPunct="1">
              <a:lnSpc>
                <a:spcPct val="100000"/>
              </a:lnSpc>
              <a:spcBef>
                <a:spcPct val="0"/>
              </a:spcBef>
              <a:buNone/>
              <a:defRPr lang="en-US" sz="3600" b="1" kern="120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3"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Tree>
    <p:extLst>
      <p:ext uri="{BB962C8B-B14F-4D97-AF65-F5344CB8AC3E}">
        <p14:creationId xmlns:p14="http://schemas.microsoft.com/office/powerpoint/2010/main" val="3380777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l Title and Content">
    <p:bg>
      <p:bgPr>
        <a:solidFill>
          <a:srgbClr val="59C3C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0684DAE3-1891-054F-8B7F-CF901DD56EFF}"/>
              </a:ext>
            </a:extLst>
          </p:cNvPr>
          <p:cNvCxnSpPr>
            <a:cxnSpLocks/>
          </p:cNvCxnSpPr>
          <p:nvPr/>
        </p:nvCxnSpPr>
        <p:spPr>
          <a:xfrm>
            <a:off x="584049" y="671267"/>
            <a:ext cx="10982638"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5"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tx1"/>
                </a:solidFill>
              </a:defRPr>
            </a:lvl1pPr>
            <a:lvl2pPr>
              <a:spcAft>
                <a:spcPts val="1200"/>
              </a:spcAft>
              <a:defRPr>
                <a:solidFill>
                  <a:schemeClr val="tx1"/>
                </a:solidFill>
              </a:defRPr>
            </a:lvl2pPr>
            <a:lvl3pPr>
              <a:spcAft>
                <a:spcPts val="1200"/>
              </a:spcAft>
              <a:defRPr>
                <a:solidFill>
                  <a:schemeClr val="tx1"/>
                </a:solidFill>
              </a:defRPr>
            </a:lvl3pPr>
            <a:lvl4pPr>
              <a:spcAft>
                <a:spcPts val="1200"/>
              </a:spcAft>
              <a:defRPr>
                <a:solidFill>
                  <a:schemeClr val="tx1"/>
                </a:solidFill>
              </a:defRPr>
            </a:lvl4pPr>
            <a:lvl5pPr>
              <a:spcAft>
                <a:spcPts val="12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8207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
          </p:nvPr>
        </p:nvSpPr>
        <p:spPr>
          <a:xfrm>
            <a:off x="837982" y="960583"/>
            <a:ext cx="5120640"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0"/>
          </p:nvPr>
        </p:nvSpPr>
        <p:spPr>
          <a:xfrm>
            <a:off x="6267232" y="960583"/>
            <a:ext cx="5120640"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330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9085" y="2113900"/>
            <a:ext cx="5156443" cy="4086008"/>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08560" y="2113903"/>
            <a:ext cx="5181838" cy="4024095"/>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514350" y="1238250"/>
            <a:ext cx="5238750" cy="876300"/>
          </a:xfrm>
        </p:spPr>
        <p:txBody>
          <a:bodyPr lIns="0" rIns="0"/>
          <a:lstStyle>
            <a:lvl1pPr marL="0" indent="0">
              <a:buNone/>
              <a:defRPr b="1"/>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
        <p:nvSpPr>
          <p:cNvPr id="9" name="Text Placeholder 6"/>
          <p:cNvSpPr>
            <a:spLocks noGrp="1"/>
          </p:cNvSpPr>
          <p:nvPr>
            <p:ph type="body" sz="quarter" idx="11"/>
          </p:nvPr>
        </p:nvSpPr>
        <p:spPr>
          <a:xfrm>
            <a:off x="6303962" y="1238250"/>
            <a:ext cx="5238750" cy="876300"/>
          </a:xfrm>
        </p:spPr>
        <p:txBody>
          <a:bodyPr lIns="0" rIns="0"/>
          <a:lstStyle>
            <a:lvl1pPr marL="0" indent="0">
              <a:buNone/>
              <a:defRPr b="1"/>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Tree>
    <p:extLst>
      <p:ext uri="{BB962C8B-B14F-4D97-AF65-F5344CB8AC3E}">
        <p14:creationId xmlns:p14="http://schemas.microsoft.com/office/powerpoint/2010/main" val="3016005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title/2 Column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8" name="Content Placeholder 3"/>
          <p:cNvSpPr>
            <a:spLocks noGrp="1"/>
          </p:cNvSpPr>
          <p:nvPr>
            <p:ph sz="half" idx="2"/>
          </p:nvPr>
        </p:nvSpPr>
        <p:spPr>
          <a:xfrm>
            <a:off x="749585" y="1600200"/>
            <a:ext cx="5156443" cy="4599708"/>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118060" y="1607987"/>
            <a:ext cx="5181838" cy="4530011"/>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742950" y="742950"/>
            <a:ext cx="10591800" cy="800100"/>
          </a:xfrm>
        </p:spPr>
        <p:txBody>
          <a:bodyPr lIns="0" rIns="0"/>
          <a:lstStyle>
            <a:lvl1pPr marL="0" indent="0">
              <a:buNone/>
              <a:defRPr b="1"/>
            </a:lvl1pPr>
          </a:lstStyle>
          <a:p>
            <a:pPr lvl="0"/>
            <a:r>
              <a:rPr lang="en-US"/>
              <a:t>Click to edit Master text styles</a:t>
            </a:r>
          </a:p>
        </p:txBody>
      </p:sp>
    </p:spTree>
    <p:extLst>
      <p:ext uri="{BB962C8B-B14F-4D97-AF65-F5344CB8AC3E}">
        <p14:creationId xmlns:p14="http://schemas.microsoft.com/office/powerpoint/2010/main" val="401121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sections with 2 photo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70500" y="3492503"/>
            <a:ext cx="4249192" cy="2690051"/>
          </a:xfrm>
          <a:prstGeom prst="rect">
            <a:avLst/>
          </a:prstGeom>
        </p:spPr>
        <p:txBody>
          <a:bodyPr>
            <a:normAutofit/>
          </a:bodyPr>
          <a:lstStyle>
            <a:lvl1pPr>
              <a:spcBef>
                <a:spcPts val="0"/>
              </a:spcBef>
              <a:spcAft>
                <a:spcPts val="1200"/>
              </a:spcAft>
              <a:defRPr sz="1800"/>
            </a:lvl1pPr>
            <a:lvl2pPr>
              <a:spcBef>
                <a:spcPts val="0"/>
              </a:spcBef>
              <a:spcAft>
                <a:spcPts val="1200"/>
              </a:spcAft>
              <a:defRPr sz="14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24033" y="915920"/>
            <a:ext cx="4662226" cy="82398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698283" y="3488707"/>
            <a:ext cx="4249192" cy="2649291"/>
          </a:xfrm>
          <a:prstGeom prst="rect">
            <a:avLst/>
          </a:prstGeom>
        </p:spPr>
        <p:txBody>
          <a:bodyPr>
            <a:normAutofit/>
          </a:bodyPr>
          <a:lstStyle>
            <a:lvl1pPr>
              <a:spcBef>
                <a:spcPts val="0"/>
              </a:spcBef>
              <a:spcAft>
                <a:spcPts val="1200"/>
              </a:spcAft>
              <a:defRPr sz="1800"/>
            </a:lvl1pPr>
            <a:lvl2pPr>
              <a:spcBef>
                <a:spcPts val="0"/>
              </a:spcBef>
              <a:spcAft>
                <a:spcPts val="1200"/>
              </a:spcAft>
              <a:defRPr sz="14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7" name="Picture Placeholder 6"/>
          <p:cNvSpPr>
            <a:spLocks noGrp="1" noChangeAspect="1"/>
          </p:cNvSpPr>
          <p:nvPr>
            <p:ph type="pic" sz="quarter" idx="10"/>
          </p:nvPr>
        </p:nvSpPr>
        <p:spPr>
          <a:xfrm>
            <a:off x="1096249" y="1849641"/>
            <a:ext cx="4662226" cy="1541263"/>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9" name="Picture Placeholder 6"/>
          <p:cNvSpPr>
            <a:spLocks noGrp="1" noChangeAspect="1"/>
          </p:cNvSpPr>
          <p:nvPr>
            <p:ph type="pic" sz="quarter" idx="11"/>
          </p:nvPr>
        </p:nvSpPr>
        <p:spPr>
          <a:xfrm>
            <a:off x="6424033" y="1849641"/>
            <a:ext cx="4662226" cy="1541263"/>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11" name="Text Placeholder 4"/>
          <p:cNvSpPr>
            <a:spLocks noGrp="1"/>
          </p:cNvSpPr>
          <p:nvPr>
            <p:ph type="body" sz="quarter" idx="12"/>
          </p:nvPr>
        </p:nvSpPr>
        <p:spPr>
          <a:xfrm>
            <a:off x="1065212" y="915920"/>
            <a:ext cx="4662226" cy="82398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Tree>
    <p:extLst>
      <p:ext uri="{BB962C8B-B14F-4D97-AF65-F5344CB8AC3E}">
        <p14:creationId xmlns:p14="http://schemas.microsoft.com/office/powerpoint/2010/main" val="8140449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ections with 3 photo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9535"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749535" y="3410550"/>
            <a:ext cx="3199567" cy="2398545"/>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5" name="Text Placeholder 4"/>
          <p:cNvSpPr>
            <a:spLocks noGrp="1"/>
          </p:cNvSpPr>
          <p:nvPr>
            <p:ph type="body" sz="quarter" idx="3"/>
          </p:nvPr>
        </p:nvSpPr>
        <p:spPr>
          <a:xfrm>
            <a:off x="4406183"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406183" y="3390904"/>
            <a:ext cx="3199567" cy="2362201"/>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749106"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9" name="Picture Placeholder 6"/>
          <p:cNvSpPr>
            <a:spLocks noGrp="1"/>
          </p:cNvSpPr>
          <p:nvPr>
            <p:ph type="pic" sz="quarter" idx="11"/>
          </p:nvPr>
        </p:nvSpPr>
        <p:spPr>
          <a:xfrm>
            <a:off x="4406183"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11" name="Text Placeholder 4"/>
          <p:cNvSpPr>
            <a:spLocks noGrp="1"/>
          </p:cNvSpPr>
          <p:nvPr>
            <p:ph type="body" sz="quarter" idx="12"/>
          </p:nvPr>
        </p:nvSpPr>
        <p:spPr>
          <a:xfrm>
            <a:off x="8062830"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5"/>
          <p:cNvSpPr>
            <a:spLocks noGrp="1"/>
          </p:cNvSpPr>
          <p:nvPr>
            <p:ph sz="quarter" idx="13"/>
          </p:nvPr>
        </p:nvSpPr>
        <p:spPr>
          <a:xfrm>
            <a:off x="8062830" y="3390904"/>
            <a:ext cx="3199567" cy="2362201"/>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13" name="Picture Placeholder 6"/>
          <p:cNvSpPr>
            <a:spLocks noGrp="1"/>
          </p:cNvSpPr>
          <p:nvPr>
            <p:ph type="pic" sz="quarter" idx="14"/>
          </p:nvPr>
        </p:nvSpPr>
        <p:spPr>
          <a:xfrm>
            <a:off x="8062830"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6515052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hotos with titles below">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1559"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1041130" y="1688629"/>
            <a:ext cx="3199567" cy="2194560"/>
          </a:xfrm>
          <a:prstGeom prst="rect">
            <a:avLst/>
          </a:prstGeom>
        </p:spPr>
        <p:txBody>
          <a:bodyPr lIns="0" rIns="0"/>
          <a:lstStyle>
            <a:lvl1pPr marL="0" indent="0">
              <a:buNone/>
              <a:defRPr/>
            </a:lvl1pPr>
          </a:lstStyle>
          <a:p>
            <a:r>
              <a:rPr lang="en-US"/>
              <a:t>Click icon to add picture</a:t>
            </a:r>
            <a:endParaRPr lang="en-US" dirty="0"/>
          </a:p>
        </p:txBody>
      </p:sp>
      <p:sp>
        <p:nvSpPr>
          <p:cNvPr id="14" name="Text Placeholder 2"/>
          <p:cNvSpPr>
            <a:spLocks noGrp="1"/>
          </p:cNvSpPr>
          <p:nvPr>
            <p:ph type="body" idx="11"/>
          </p:nvPr>
        </p:nvSpPr>
        <p:spPr>
          <a:xfrm>
            <a:off x="4495061"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5" name="Picture Placeholder 6"/>
          <p:cNvSpPr>
            <a:spLocks noGrp="1"/>
          </p:cNvSpPr>
          <p:nvPr>
            <p:ph type="pic" sz="quarter" idx="12"/>
          </p:nvPr>
        </p:nvSpPr>
        <p:spPr>
          <a:xfrm>
            <a:off x="4494630" y="1688629"/>
            <a:ext cx="3199567" cy="2194560"/>
          </a:xfrm>
          <a:prstGeom prst="rect">
            <a:avLst/>
          </a:prstGeom>
        </p:spPr>
        <p:txBody>
          <a:bodyPr lIns="0" rIns="0"/>
          <a:lstStyle>
            <a:lvl1pPr marL="0" indent="0">
              <a:buNone/>
              <a:defRPr/>
            </a:lvl1pPr>
          </a:lstStyle>
          <a:p>
            <a:r>
              <a:rPr lang="en-US"/>
              <a:t>Click icon to add picture</a:t>
            </a:r>
            <a:endParaRPr lang="en-US" dirty="0"/>
          </a:p>
        </p:txBody>
      </p:sp>
      <p:sp>
        <p:nvSpPr>
          <p:cNvPr id="16" name="Text Placeholder 2"/>
          <p:cNvSpPr>
            <a:spLocks noGrp="1"/>
          </p:cNvSpPr>
          <p:nvPr>
            <p:ph type="body" idx="13"/>
          </p:nvPr>
        </p:nvSpPr>
        <p:spPr>
          <a:xfrm>
            <a:off x="7935863"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7" name="Picture Placeholder 6"/>
          <p:cNvSpPr>
            <a:spLocks noGrp="1"/>
          </p:cNvSpPr>
          <p:nvPr>
            <p:ph type="pic" sz="quarter" idx="14"/>
          </p:nvPr>
        </p:nvSpPr>
        <p:spPr>
          <a:xfrm>
            <a:off x="7935434" y="1688629"/>
            <a:ext cx="3199567" cy="2194560"/>
          </a:xfrm>
          <a:prstGeom prst="rect">
            <a:avLst/>
          </a:prstGeom>
        </p:spPr>
        <p:txBody>
          <a:bodyPr lIns="0" rIns="0"/>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2241328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sections with photo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9535"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hasCustomPrompt="1"/>
          </p:nvPr>
        </p:nvSpPr>
        <p:spPr>
          <a:xfrm>
            <a:off x="749106"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14" name="Text Placeholder 2"/>
          <p:cNvSpPr>
            <a:spLocks noGrp="1"/>
          </p:cNvSpPr>
          <p:nvPr>
            <p:ph type="body" idx="11"/>
          </p:nvPr>
        </p:nvSpPr>
        <p:spPr>
          <a:xfrm>
            <a:off x="3453500"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6" name="Picture Placeholder 6"/>
          <p:cNvSpPr>
            <a:spLocks noGrp="1"/>
          </p:cNvSpPr>
          <p:nvPr>
            <p:ph type="pic" sz="quarter" idx="13" hasCustomPrompt="1"/>
          </p:nvPr>
        </p:nvSpPr>
        <p:spPr>
          <a:xfrm>
            <a:off x="3453071"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17" name="Text Placeholder 2"/>
          <p:cNvSpPr>
            <a:spLocks noGrp="1"/>
          </p:cNvSpPr>
          <p:nvPr>
            <p:ph type="body" idx="14"/>
          </p:nvPr>
        </p:nvSpPr>
        <p:spPr>
          <a:xfrm>
            <a:off x="6195986"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9" name="Picture Placeholder 6"/>
          <p:cNvSpPr>
            <a:spLocks noGrp="1"/>
          </p:cNvSpPr>
          <p:nvPr>
            <p:ph type="pic" sz="quarter" idx="16" hasCustomPrompt="1"/>
          </p:nvPr>
        </p:nvSpPr>
        <p:spPr>
          <a:xfrm>
            <a:off x="6195555"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20" name="Text Placeholder 2"/>
          <p:cNvSpPr>
            <a:spLocks noGrp="1"/>
          </p:cNvSpPr>
          <p:nvPr>
            <p:ph type="body" idx="17"/>
          </p:nvPr>
        </p:nvSpPr>
        <p:spPr>
          <a:xfrm>
            <a:off x="8938473"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2" name="Picture Placeholder 6"/>
          <p:cNvSpPr>
            <a:spLocks noGrp="1"/>
          </p:cNvSpPr>
          <p:nvPr>
            <p:ph type="pic" sz="quarter" idx="19" hasCustomPrompt="1"/>
          </p:nvPr>
        </p:nvSpPr>
        <p:spPr>
          <a:xfrm>
            <a:off x="8938042"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8" name="Text Placeholder 7"/>
          <p:cNvSpPr>
            <a:spLocks noGrp="1"/>
          </p:cNvSpPr>
          <p:nvPr>
            <p:ph type="body" sz="quarter" idx="20"/>
          </p:nvPr>
        </p:nvSpPr>
        <p:spPr>
          <a:xfrm>
            <a:off x="749106"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3" name="Text Placeholder 7"/>
          <p:cNvSpPr>
            <a:spLocks noGrp="1"/>
          </p:cNvSpPr>
          <p:nvPr>
            <p:ph type="body" sz="quarter" idx="21"/>
          </p:nvPr>
        </p:nvSpPr>
        <p:spPr>
          <a:xfrm>
            <a:off x="3453500"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4" name="Text Placeholder 7"/>
          <p:cNvSpPr>
            <a:spLocks noGrp="1"/>
          </p:cNvSpPr>
          <p:nvPr>
            <p:ph type="body" sz="quarter" idx="22"/>
          </p:nvPr>
        </p:nvSpPr>
        <p:spPr>
          <a:xfrm>
            <a:off x="6195986"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5" name="Text Placeholder 7"/>
          <p:cNvSpPr>
            <a:spLocks noGrp="1"/>
          </p:cNvSpPr>
          <p:nvPr>
            <p:ph type="body" sz="quarter" idx="23"/>
          </p:nvPr>
        </p:nvSpPr>
        <p:spPr>
          <a:xfrm>
            <a:off x="8938473"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56593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sections with 3 photos horizont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72894" y="1430339"/>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072894" y="1849623"/>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2653607" y="1430337"/>
            <a:ext cx="1371243" cy="1371600"/>
          </a:xfrm>
          <a:prstGeom prst="rect">
            <a:avLst/>
          </a:prstGeom>
        </p:spPr>
        <p:txBody>
          <a:bodyPr lIns="0" rIns="0"/>
          <a:lstStyle>
            <a:lvl1pPr marL="0" indent="0">
              <a:buNone/>
              <a:defRPr/>
            </a:lvl1pPr>
          </a:lstStyle>
          <a:p>
            <a:r>
              <a:rPr lang="en-US"/>
              <a:t>Click icon to add picture</a:t>
            </a:r>
            <a:endParaRPr lang="en-US" dirty="0"/>
          </a:p>
        </p:txBody>
      </p:sp>
      <p:sp>
        <p:nvSpPr>
          <p:cNvPr id="14" name="Text Placeholder 2"/>
          <p:cNvSpPr>
            <a:spLocks noGrp="1"/>
          </p:cNvSpPr>
          <p:nvPr>
            <p:ph type="body" idx="11"/>
          </p:nvPr>
        </p:nvSpPr>
        <p:spPr>
          <a:xfrm>
            <a:off x="4072894" y="2982913"/>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5" name="Content Placeholder 3"/>
          <p:cNvSpPr>
            <a:spLocks noGrp="1"/>
          </p:cNvSpPr>
          <p:nvPr>
            <p:ph sz="half" idx="12"/>
          </p:nvPr>
        </p:nvSpPr>
        <p:spPr>
          <a:xfrm>
            <a:off x="4072894" y="3402199"/>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6" name="Picture Placeholder 6"/>
          <p:cNvSpPr>
            <a:spLocks noGrp="1"/>
          </p:cNvSpPr>
          <p:nvPr>
            <p:ph type="pic" sz="quarter" idx="13"/>
          </p:nvPr>
        </p:nvSpPr>
        <p:spPr>
          <a:xfrm>
            <a:off x="2653607" y="2982912"/>
            <a:ext cx="1371243" cy="1371600"/>
          </a:xfrm>
          <a:prstGeom prst="rect">
            <a:avLst/>
          </a:prstGeom>
        </p:spPr>
        <p:txBody>
          <a:bodyPr lIns="0" rIns="0"/>
          <a:lstStyle>
            <a:lvl1pPr marL="0" indent="0">
              <a:buNone/>
              <a:defRPr/>
            </a:lvl1pPr>
          </a:lstStyle>
          <a:p>
            <a:r>
              <a:rPr lang="en-US"/>
              <a:t>Click icon to add picture</a:t>
            </a:r>
            <a:endParaRPr lang="en-US" dirty="0"/>
          </a:p>
        </p:txBody>
      </p:sp>
      <p:sp>
        <p:nvSpPr>
          <p:cNvPr id="17" name="Text Placeholder 2"/>
          <p:cNvSpPr>
            <a:spLocks noGrp="1"/>
          </p:cNvSpPr>
          <p:nvPr>
            <p:ph type="body" idx="14"/>
          </p:nvPr>
        </p:nvSpPr>
        <p:spPr>
          <a:xfrm>
            <a:off x="4072894" y="4535489"/>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8" name="Content Placeholder 3"/>
          <p:cNvSpPr>
            <a:spLocks noGrp="1"/>
          </p:cNvSpPr>
          <p:nvPr>
            <p:ph sz="half" idx="15"/>
          </p:nvPr>
        </p:nvSpPr>
        <p:spPr>
          <a:xfrm>
            <a:off x="4072894" y="4954774"/>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9" name="Picture Placeholder 6"/>
          <p:cNvSpPr>
            <a:spLocks noGrp="1"/>
          </p:cNvSpPr>
          <p:nvPr>
            <p:ph type="pic" sz="quarter" idx="16"/>
          </p:nvPr>
        </p:nvSpPr>
        <p:spPr>
          <a:xfrm>
            <a:off x="2653607" y="4535487"/>
            <a:ext cx="1371243" cy="1371600"/>
          </a:xfrm>
          <a:prstGeom prst="rect">
            <a:avLst/>
          </a:prstGeom>
        </p:spPr>
        <p:txBody>
          <a:bodyPr lIns="0" rIns="0"/>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5251387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normAutofit/>
          </a:bodyPr>
          <a:lstStyle>
            <a:lvl1pPr>
              <a:defRPr sz="2000" cap="none"/>
            </a:lvl1pPr>
          </a:lstStyle>
          <a:p>
            <a:r>
              <a:rPr lang="en-US" dirty="0"/>
              <a:t>Click To Edit Master Title Style</a:t>
            </a:r>
          </a:p>
        </p:txBody>
      </p:sp>
    </p:spTree>
    <p:extLst>
      <p:ext uri="{BB962C8B-B14F-4D97-AF65-F5344CB8AC3E}">
        <p14:creationId xmlns:p14="http://schemas.microsoft.com/office/powerpoint/2010/main" val="41727179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Half Image 2">
    <p:bg>
      <p:bgPr>
        <a:solidFill>
          <a:srgbClr val="CC0035"/>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6" name="Title 11" descr="Enter a short title here." title="Click to add title"/>
          <p:cNvSpPr>
            <a:spLocks noGrp="1"/>
          </p:cNvSpPr>
          <p:nvPr>
            <p:ph type="title" hasCustomPrompt="1"/>
          </p:nvPr>
        </p:nvSpPr>
        <p:spPr>
          <a:xfrm>
            <a:off x="7427148" y="541767"/>
            <a:ext cx="4570809" cy="2466975"/>
          </a:xfrm>
          <a:prstGeom prst="rect">
            <a:avLst/>
          </a:prstGeom>
        </p:spPr>
        <p:txBody>
          <a:bodyPr lIns="0" tIns="0" rIns="0" bIns="0" anchor="b">
            <a:noAutofit/>
          </a:bodyPr>
          <a:lstStyle>
            <a:lvl1pPr marL="0" algn="l" defTabSz="514350" rtl="0" eaLnBrk="1" latinLnBrk="0" hangingPunct="1">
              <a:lnSpc>
                <a:spcPct val="100000"/>
              </a:lnSpc>
              <a:spcBef>
                <a:spcPct val="0"/>
              </a:spcBef>
              <a:spcAft>
                <a:spcPts val="0"/>
              </a:spcAft>
              <a:buNone/>
              <a:defRPr lang="en-US" sz="36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9" name="Group 8"/>
          <p:cNvGrpSpPr/>
          <p:nvPr userDrawn="1"/>
        </p:nvGrpSpPr>
        <p:grpSpPr bwMode="invGray">
          <a:xfrm>
            <a:off x="7472005" y="5414434"/>
            <a:ext cx="1896039" cy="611717"/>
            <a:chOff x="5605463" y="4060825"/>
            <a:chExt cx="1422400" cy="458788"/>
          </a:xfrm>
        </p:grpSpPr>
        <p:sp>
          <p:nvSpPr>
            <p:cNvPr id="10"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7"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8"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9"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3024770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a:lvl1pPr>
          </a:lstStyle>
          <a:p>
            <a:r>
              <a:rPr lang="en-US" dirty="0"/>
              <a:t>Click To Edit Master Title Style</a:t>
            </a:r>
          </a:p>
        </p:txBody>
      </p:sp>
      <p:sp>
        <p:nvSpPr>
          <p:cNvPr id="3" name="Text Placeholder 4"/>
          <p:cNvSpPr>
            <a:spLocks noGrp="1"/>
          </p:cNvSpPr>
          <p:nvPr>
            <p:ph type="body" sz="quarter" idx="10" hasCustomPrompt="1"/>
          </p:nvPr>
        </p:nvSpPr>
        <p:spPr>
          <a:xfrm>
            <a:off x="858616" y="668401"/>
            <a:ext cx="10631784" cy="808711"/>
          </a:xfrm>
          <a:prstGeom prst="rect">
            <a:avLst/>
          </a:prstGeom>
        </p:spPr>
        <p:txBody>
          <a:bodyPr lIns="0" rIns="0" anchor="b"/>
          <a:lstStyle>
            <a:lvl1pPr marL="0" indent="0">
              <a:spcBef>
                <a:spcPts val="0"/>
              </a:spcBef>
              <a:buNone/>
              <a:defRPr b="1" cap="all" baseline="0"/>
            </a:lvl1pPr>
            <a:lvl2pPr marL="257175" indent="0">
              <a:buNone/>
              <a:defRPr/>
            </a:lvl2pPr>
            <a:lvl3pPr marL="514350" indent="0">
              <a:buNone/>
              <a:defRPr/>
            </a:lvl3pPr>
            <a:lvl4pPr marL="771525" indent="0">
              <a:buNone/>
              <a:defRPr/>
            </a:lvl4pPr>
            <a:lvl5pPr marL="1028700" indent="0">
              <a:buNone/>
              <a:defRPr/>
            </a:lvl5pPr>
          </a:lstStyle>
          <a:p>
            <a:pPr lvl="0"/>
            <a:r>
              <a:rPr lang="en-US" dirty="0"/>
              <a:t>ENTER SUBTITLE</a:t>
            </a:r>
          </a:p>
        </p:txBody>
      </p:sp>
    </p:spTree>
    <p:extLst>
      <p:ext uri="{BB962C8B-B14F-4D97-AF65-F5344CB8AC3E}">
        <p14:creationId xmlns:p14="http://schemas.microsoft.com/office/powerpoint/2010/main" val="25667792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82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hoto with Title/Subtitle/Conten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hidden">
          <a:xfrm>
            <a:off x="2220109" y="0"/>
            <a:ext cx="9987762" cy="6858000"/>
          </a:xfrm>
          <a:prstGeom prst="rect">
            <a:avLst/>
          </a:prstGeom>
        </p:spPr>
      </p:pic>
      <p:cxnSp>
        <p:nvCxnSpPr>
          <p:cNvPr id="7" name="Straight Connector 6">
            <a:extLst>
              <a:ext uri="{FF2B5EF4-FFF2-40B4-BE49-F238E27FC236}">
                <a16:creationId xmlns:a16="http://schemas.microsoft.com/office/drawing/2014/main" id="{79C6FE92-E738-A94C-9AF4-F919BA9C0DF8}"/>
              </a:ext>
            </a:extLst>
          </p:cNvPr>
          <p:cNvCxnSpPr>
            <a:cxnSpLocks/>
          </p:cNvCxnSpPr>
          <p:nvPr/>
        </p:nvCxnSpPr>
        <p:spPr>
          <a:xfrm>
            <a:off x="672980" y="2739743"/>
            <a:ext cx="86834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2" name="Text Placeholder 11"/>
          <p:cNvSpPr>
            <a:spLocks noGrp="1"/>
          </p:cNvSpPr>
          <p:nvPr>
            <p:ph type="body" sz="quarter" idx="10" hasCustomPrompt="1"/>
          </p:nvPr>
        </p:nvSpPr>
        <p:spPr>
          <a:xfrm>
            <a:off x="561832" y="419102"/>
            <a:ext cx="8224283" cy="1968500"/>
          </a:xfrm>
          <a:prstGeom prst="rect">
            <a:avLst/>
          </a:prstGeom>
        </p:spPr>
        <p:txBody>
          <a:bodyPr lIns="0" rIns="0" anchor="b">
            <a:normAutofit/>
          </a:bodyPr>
          <a:lstStyle>
            <a:lvl1pPr marL="0" indent="0">
              <a:buNone/>
              <a:defRPr sz="3200" b="1">
                <a:solidFill>
                  <a:schemeClr val="tx1"/>
                </a:solidFill>
              </a:defRPr>
            </a:lvl1pPr>
            <a:lvl5pPr>
              <a:defRPr/>
            </a:lvl5pPr>
          </a:lstStyle>
          <a:p>
            <a:pPr lvl="0"/>
            <a:r>
              <a:rPr lang="en-US" dirty="0"/>
              <a:t>Enter short </a:t>
            </a:r>
            <a:br>
              <a:rPr lang="en-US" dirty="0"/>
            </a:br>
            <a:r>
              <a:rPr lang="en-US" dirty="0"/>
              <a:t>title here</a:t>
            </a:r>
          </a:p>
        </p:txBody>
      </p:sp>
      <p:sp>
        <p:nvSpPr>
          <p:cNvPr id="13" name="Text Placeholder 11"/>
          <p:cNvSpPr>
            <a:spLocks noGrp="1"/>
          </p:cNvSpPr>
          <p:nvPr>
            <p:ph type="body" sz="quarter" idx="11" hasCustomPrompt="1"/>
          </p:nvPr>
        </p:nvSpPr>
        <p:spPr>
          <a:xfrm>
            <a:off x="561832" y="3022600"/>
            <a:ext cx="8224283" cy="558800"/>
          </a:xfrm>
          <a:prstGeom prst="rect">
            <a:avLst/>
          </a:prstGeom>
        </p:spPr>
        <p:txBody>
          <a:bodyPr lIns="0" rIns="0">
            <a:noAutofit/>
          </a:bodyPr>
          <a:lstStyle>
            <a:lvl1pPr marL="0" indent="0">
              <a:buNone/>
              <a:defRPr sz="2000" b="1" cap="all" baseline="0">
                <a:solidFill>
                  <a:schemeClr val="tx1"/>
                </a:solidFill>
              </a:defRPr>
            </a:lvl1pPr>
            <a:lvl5pPr>
              <a:defRPr/>
            </a:lvl5pPr>
          </a:lstStyle>
          <a:p>
            <a:pPr lvl="0"/>
            <a:r>
              <a:rPr lang="en-US" dirty="0"/>
              <a:t>ENTER SUBTITLE HERE</a:t>
            </a:r>
          </a:p>
        </p:txBody>
      </p:sp>
      <p:sp>
        <p:nvSpPr>
          <p:cNvPr id="14" name="Text Placeholder 11"/>
          <p:cNvSpPr>
            <a:spLocks noGrp="1"/>
          </p:cNvSpPr>
          <p:nvPr>
            <p:ph type="body" sz="quarter" idx="12" hasCustomPrompt="1"/>
          </p:nvPr>
        </p:nvSpPr>
        <p:spPr>
          <a:xfrm>
            <a:off x="561832" y="3581401"/>
            <a:ext cx="8224283" cy="2918931"/>
          </a:xfrm>
          <a:prstGeom prst="rect">
            <a:avLst/>
          </a:prstGeom>
        </p:spPr>
        <p:txBody>
          <a:bodyPr lIns="0" rIns="0">
            <a:noAutofit/>
          </a:bodyPr>
          <a:lstStyle>
            <a:lvl1pPr marL="0" indent="0">
              <a:spcAft>
                <a:spcPts val="338"/>
              </a:spcAft>
              <a:buNone/>
              <a:defRPr sz="1800" b="0" cap="none" baseline="0">
                <a:solidFill>
                  <a:schemeClr val="tx1"/>
                </a:solidFill>
              </a:defRPr>
            </a:lvl1pPr>
            <a:lvl5pPr>
              <a:defRPr/>
            </a:lvl5pPr>
          </a:lstStyle>
          <a:p>
            <a:pPr lvl="0"/>
            <a:r>
              <a:rPr lang="en-US" dirty="0"/>
              <a:t>ENTER text here</a:t>
            </a:r>
          </a:p>
          <a:p>
            <a:pPr lvl="0"/>
            <a:r>
              <a:rPr lang="en-US" dirty="0"/>
              <a:t>Enter you text here</a:t>
            </a:r>
          </a:p>
        </p:txBody>
      </p:sp>
      <p:grpSp>
        <p:nvGrpSpPr>
          <p:cNvPr id="56" name="Group 4"/>
          <p:cNvGrpSpPr>
            <a:grpSpLocks noChangeAspect="1"/>
          </p:cNvGrpSpPr>
          <p:nvPr userDrawn="1"/>
        </p:nvGrpSpPr>
        <p:grpSpPr bwMode="gray">
          <a:xfrm>
            <a:off x="11460796" y="6126956"/>
            <a:ext cx="544758" cy="548640"/>
            <a:chOff x="4703" y="3389"/>
            <a:chExt cx="437" cy="440"/>
          </a:xfrm>
        </p:grpSpPr>
        <p:sp>
          <p:nvSpPr>
            <p:cNvPr id="57" name="Freeform 56"/>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96"/>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Freeform 97"/>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98"/>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97055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Half Image 3">
    <p:bg>
      <p:bgPr>
        <a:solidFill>
          <a:srgbClr val="354CA1"/>
        </a:solidFill>
        <a:effectLst/>
      </p:bgPr>
    </p:bg>
    <p:spTree>
      <p:nvGrpSpPr>
        <p:cNvPr id="1" name=""/>
        <p:cNvGrpSpPr/>
        <p:nvPr/>
      </p:nvGrpSpPr>
      <p:grpSpPr>
        <a:xfrm>
          <a:off x="0" y="0"/>
          <a:ext cx="0" cy="0"/>
          <a:chOff x="0" y="0"/>
          <a:chExt cx="0" cy="0"/>
        </a:xfrm>
      </p:grpSpPr>
      <p:sp>
        <p:nvSpPr>
          <p:cNvPr id="12" name="Title 11" descr="Enter a short title here." title="Click to add title"/>
          <p:cNvSpPr>
            <a:spLocks noGrp="1"/>
          </p:cNvSpPr>
          <p:nvPr>
            <p:ph type="title" hasCustomPrompt="1"/>
          </p:nvPr>
        </p:nvSpPr>
        <p:spPr>
          <a:xfrm>
            <a:off x="7427148" y="541767"/>
            <a:ext cx="4570809" cy="2466975"/>
          </a:xfrm>
          <a:prstGeom prst="rect">
            <a:avLst/>
          </a:prstGeom>
        </p:spPr>
        <p:txBody>
          <a:bodyPr lIns="0" tIns="0" rIns="0" bIns="0" anchor="b">
            <a:noAutofit/>
          </a:bodyPr>
          <a:lstStyle>
            <a:lvl1pPr marL="0" algn="l" defTabSz="514350" rtl="0" eaLnBrk="1" latinLnBrk="0" hangingPunct="1">
              <a:lnSpc>
                <a:spcPct val="100000"/>
              </a:lnSpc>
              <a:spcBef>
                <a:spcPct val="0"/>
              </a:spcBef>
              <a:buNone/>
              <a:defRPr lang="en-US" sz="36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solidFill>
                  <a:schemeClr val="accent3"/>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grpSp>
        <p:nvGrpSpPr>
          <p:cNvPr id="10" name="Group 9"/>
          <p:cNvGrpSpPr/>
          <p:nvPr userDrawn="1"/>
        </p:nvGrpSpPr>
        <p:grpSpPr bwMode="invGray">
          <a:xfrm>
            <a:off x="7472005" y="5414434"/>
            <a:ext cx="1896039" cy="611717"/>
            <a:chOff x="5605463" y="4060825"/>
            <a:chExt cx="1422400" cy="458788"/>
          </a:xfrm>
        </p:grpSpPr>
        <p:sp>
          <p:nvSpPr>
            <p:cNvPr id="16"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8"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9"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0"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41738382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Half Image 4">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7427148" y="541767"/>
            <a:ext cx="4570809" cy="2466975"/>
          </a:xfrm>
          <a:prstGeom prst="rect">
            <a:avLst/>
          </a:prstGeom>
        </p:spPr>
        <p:txBody>
          <a:bodyPr vert="horz" lIns="0" tIns="0" rIns="0" bIns="0" rtlCol="0" anchor="b">
            <a:noAutofit/>
          </a:bodyPr>
          <a:lstStyle>
            <a:lvl1pPr>
              <a:defRPr lang="en-US" sz="3600" b="1" dirty="0">
                <a:solidFill>
                  <a:schemeClr val="tx1"/>
                </a:solidFill>
                <a:latin typeface="Arial" panose="020B0604020202020204" pitchFamily="34" charset="0"/>
                <a:cs typeface="Arial" panose="020B0604020202020204" pitchFamily="34" charset="0"/>
              </a:defRPr>
            </a:lvl1pPr>
          </a:lstStyle>
          <a:p>
            <a:pPr marL="0" lvl="0">
              <a:lnSpc>
                <a:spcPct val="100000"/>
              </a:lnSpc>
            </a:pPr>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469188" y="3926980"/>
            <a:ext cx="467723"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2E785B-EFA0-2246-ADCC-47C18D9DE906}"/>
              </a:ext>
            </a:extLst>
          </p:cNvPr>
          <p:cNvCxnSpPr>
            <a:cxnSpLocks/>
          </p:cNvCxnSpPr>
          <p:nvPr/>
        </p:nvCxnSpPr>
        <p:spPr>
          <a:xfrm>
            <a:off x="7469188" y="3125439"/>
            <a:ext cx="467723"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5"/>
            <a:ext cx="4570809" cy="377940"/>
          </a:xfrm>
          <a:prstGeom prst="rect">
            <a:avLst/>
          </a:prstGeom>
        </p:spPr>
        <p:txBody>
          <a:bodyPr vert="horz" lIns="0" tIns="0" rIns="0" bIns="0" rtlCol="0" anchor="ctr">
            <a:noAutofit/>
          </a:bodyPr>
          <a:lstStyle>
            <a:lvl1pPr marL="0" indent="0">
              <a:spcAft>
                <a:spcPts val="0"/>
              </a:spcAft>
              <a:buNone/>
              <a:defRPr lang="en-US" b="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sp>
        <p:nvSpPr>
          <p:cNvPr id="15" name="Text Placeholder 2"/>
          <p:cNvSpPr>
            <a:spLocks noGrp="1"/>
          </p:cNvSpPr>
          <p:nvPr>
            <p:ph type="body" sz="quarter" idx="14" hasCustomPrompt="1"/>
          </p:nvPr>
        </p:nvSpPr>
        <p:spPr>
          <a:xfrm>
            <a:off x="7427564" y="3956167"/>
            <a:ext cx="4570809" cy="1015887"/>
          </a:xfrm>
          <a:prstGeom prst="rect">
            <a:avLst/>
          </a:prstGeom>
        </p:spPr>
        <p:txBody>
          <a:bodyPr vert="horz" lIns="0" tIns="0" rIns="0" bIns="0" rtlCol="0" anchor="ctr">
            <a:noAutofit/>
          </a:bodyPr>
          <a:lstStyle>
            <a:lvl1pPr marL="0" indent="0">
              <a:spcAft>
                <a:spcPts val="0"/>
              </a:spcAft>
              <a:buNone/>
              <a:defRPr lang="en-US" sz="1800" b="0"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sp>
        <p:nvSpPr>
          <p:cNvPr id="16" name="Text Placeholder 2"/>
          <p:cNvSpPr>
            <a:spLocks noGrp="1"/>
          </p:cNvSpPr>
          <p:nvPr>
            <p:ph type="body" sz="quarter" idx="15" hasCustomPrompt="1"/>
          </p:nvPr>
        </p:nvSpPr>
        <p:spPr>
          <a:xfrm>
            <a:off x="7427564" y="3514955"/>
            <a:ext cx="4570809" cy="377940"/>
          </a:xfrm>
          <a:prstGeom prst="rect">
            <a:avLst/>
          </a:prstGeom>
        </p:spPr>
        <p:txBody>
          <a:bodyPr vert="horz" lIns="0" tIns="0" rIns="0" bIns="0" rtlCol="0" anchor="ctr">
            <a:noAutofit/>
          </a:bodyPr>
          <a:lstStyle>
            <a:lvl1pPr marL="0" indent="0">
              <a:spcAft>
                <a:spcPts val="0"/>
              </a:spcAft>
              <a:buNone/>
              <a:defRPr lang="en-US" sz="1400" b="0" i="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39248"/>
          <a:stretch/>
        </p:blipFill>
        <p:spPr>
          <a:xfrm>
            <a:off x="7472003" y="5414264"/>
            <a:ext cx="1896481" cy="609600"/>
          </a:xfrm>
          <a:prstGeom prst="rect">
            <a:avLst/>
          </a:prstGeom>
        </p:spPr>
      </p:pic>
    </p:spTree>
    <p:extLst>
      <p:ext uri="{BB962C8B-B14F-4D97-AF65-F5344CB8AC3E}">
        <p14:creationId xmlns:p14="http://schemas.microsoft.com/office/powerpoint/2010/main" val="27589015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Half Image 5">
    <p:bg>
      <p:bgPr>
        <a:solidFill>
          <a:srgbClr val="CC0035"/>
        </a:solidFill>
        <a:effectLst/>
      </p:bgPr>
    </p:bg>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7427148" y="541767"/>
            <a:ext cx="4570809" cy="2466975"/>
          </a:xfrm>
          <a:prstGeom prst="rect">
            <a:avLst/>
          </a:prstGeom>
        </p:spPr>
        <p:txBody>
          <a:bodyPr vert="horz" lIns="0" tIns="0" rIns="0" bIns="0" rtlCol="0" anchor="b">
            <a:noAutofit/>
          </a:bodyPr>
          <a:lstStyle>
            <a:lvl1pPr>
              <a:defRPr lang="en-US" sz="3600" b="1" dirty="0">
                <a:solidFill>
                  <a:schemeClr val="bg1"/>
                </a:solidFill>
                <a:latin typeface="Arial" panose="020B0604020202020204" pitchFamily="34" charset="0"/>
                <a:cs typeface="Arial" panose="020B0604020202020204" pitchFamily="34" charset="0"/>
              </a:defRPr>
            </a:lvl1pPr>
          </a:lstStyle>
          <a:p>
            <a:pPr marL="0" lvl="0">
              <a:lnSpc>
                <a:spcPct val="100000"/>
              </a:lnSpc>
            </a:pPr>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1" y="-3313"/>
            <a:ext cx="7021271" cy="6861313"/>
          </a:xfrm>
          <a:prstGeom prst="rect">
            <a:avLst/>
          </a:prstGeom>
        </p:spPr>
      </p:pic>
      <p:cxnSp>
        <p:nvCxnSpPr>
          <p:cNvPr id="17" name="Straight Connector 16">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8" name="Text Placeholder 2"/>
          <p:cNvSpPr>
            <a:spLocks noGrp="1"/>
          </p:cNvSpPr>
          <p:nvPr>
            <p:ph type="body" sz="quarter" idx="12" hasCustomPrompt="1"/>
          </p:nvPr>
        </p:nvSpPr>
        <p:spPr>
          <a:xfrm>
            <a:off x="7427564" y="3137015"/>
            <a:ext cx="4570809" cy="377940"/>
          </a:xfrm>
          <a:prstGeom prst="rect">
            <a:avLst/>
          </a:prstGeom>
        </p:spPr>
        <p:txBody>
          <a:bodyPr vert="horz" lIns="0" tIns="0" rIns="0" bIns="0" rtlCol="0" anchor="ctr">
            <a:noAutofit/>
          </a:bodyPr>
          <a:lstStyle>
            <a:lvl1pPr>
              <a:buFontTx/>
              <a:buNone/>
              <a:defRPr lang="en-US" b="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9" name="Text Placeholder 2"/>
          <p:cNvSpPr>
            <a:spLocks noGrp="1"/>
          </p:cNvSpPr>
          <p:nvPr>
            <p:ph type="body" sz="quarter" idx="15" hasCustomPrompt="1"/>
          </p:nvPr>
        </p:nvSpPr>
        <p:spPr>
          <a:xfrm>
            <a:off x="7427564" y="3514955"/>
            <a:ext cx="4570809" cy="377940"/>
          </a:xfrm>
          <a:prstGeom prst="rect">
            <a:avLst/>
          </a:prstGeom>
        </p:spPr>
        <p:txBody>
          <a:bodyPr vert="horz" lIns="0" tIns="0" rIns="0" bIns="0" rtlCol="0" anchor="ctr">
            <a:noAutofit/>
          </a:bodyPr>
          <a:lstStyle>
            <a:lvl1pPr>
              <a:buFontTx/>
              <a:buNone/>
              <a:defRPr lang="en-US" sz="1400" b="0" i="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cxnSp>
        <p:nvCxnSpPr>
          <p:cNvPr id="20" name="Straight Connector 19">
            <a:extLst>
              <a:ext uri="{FF2B5EF4-FFF2-40B4-BE49-F238E27FC236}">
                <a16:creationId xmlns:a16="http://schemas.microsoft.com/office/drawing/2014/main" id="{ED318A14-49B3-034F-A276-8010F8A0BEB7}"/>
              </a:ext>
            </a:extLst>
          </p:cNvPr>
          <p:cNvCxnSpPr>
            <a:cxnSpLocks/>
          </p:cNvCxnSpPr>
          <p:nvPr/>
        </p:nvCxnSpPr>
        <p:spPr>
          <a:xfrm>
            <a:off x="7585888" y="3926980"/>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userDrawn="1"/>
        </p:nvGrpSpPr>
        <p:grpSpPr bwMode="invGray">
          <a:xfrm>
            <a:off x="7472005" y="5414434"/>
            <a:ext cx="1896039" cy="611717"/>
            <a:chOff x="5605463" y="4060825"/>
            <a:chExt cx="1422400" cy="458788"/>
          </a:xfrm>
        </p:grpSpPr>
        <p:sp>
          <p:nvSpPr>
            <p:cNvPr id="3"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5"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7"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8"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161765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Red Section Break or Call Out">
    <p:bg>
      <p:bgPr>
        <a:solidFill>
          <a:srgbClr val="CC0035"/>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0" y="3956282"/>
            <a:ext cx="12188825" cy="650648"/>
          </a:xfrm>
          <a:prstGeom prst="rect">
            <a:avLst/>
          </a:prstGeom>
        </p:spPr>
        <p:txBody>
          <a:bodyPr bIns="0" anchor="t">
            <a:normAutofit/>
          </a:bodyPr>
          <a:lstStyle>
            <a:lvl1pPr marL="0" indent="0" algn="ctr">
              <a:spcBef>
                <a:spcPts val="0"/>
              </a:spcBef>
              <a:buNone/>
              <a:defRPr lang="en-US" sz="2000" b="0"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subtitle</a:t>
            </a:r>
          </a:p>
        </p:txBody>
      </p:sp>
      <p:sp>
        <p:nvSpPr>
          <p:cNvPr id="10"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0" y="1363854"/>
            <a:ext cx="12188825" cy="1605339"/>
          </a:xfrm>
        </p:spPr>
        <p:txBody>
          <a:bodyPr bIns="0" anchor="b">
            <a:normAutofit/>
          </a:bodyPr>
          <a:lstStyle>
            <a:lvl1pPr algn="ctr">
              <a:spcBef>
                <a:spcPts val="0"/>
              </a:spcBef>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11" name="Group 4"/>
          <p:cNvGrpSpPr>
            <a:grpSpLocks noChangeAspect="1"/>
          </p:cNvGrpSpPr>
          <p:nvPr userDrawn="1"/>
        </p:nvGrpSpPr>
        <p:grpSpPr bwMode="black">
          <a:xfrm>
            <a:off x="5555157" y="3181456"/>
            <a:ext cx="940621" cy="495088"/>
            <a:chOff x="1862" y="1719"/>
            <a:chExt cx="1889" cy="994"/>
          </a:xfrm>
          <a:solidFill>
            <a:schemeClr val="bg1"/>
          </a:solidFill>
        </p:grpSpPr>
        <p:sp>
          <p:nvSpPr>
            <p:cNvPr id="13"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630323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ue Section Break or Call Out">
    <p:bg>
      <p:bgPr>
        <a:solidFill>
          <a:srgbClr val="354CA1"/>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0" y="3956282"/>
            <a:ext cx="12188825" cy="650648"/>
          </a:xfrm>
          <a:prstGeom prst="rect">
            <a:avLst/>
          </a:prstGeom>
        </p:spPr>
        <p:txBody>
          <a:bodyPr bIns="0" anchor="t">
            <a:normAutofit/>
          </a:bodyPr>
          <a:lstStyle>
            <a:lvl1pPr marL="0" indent="0" algn="ctr">
              <a:spcBef>
                <a:spcPts val="0"/>
              </a:spcBef>
              <a:buNone/>
              <a:defRPr lang="en-US" sz="2000" b="0"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subtitle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0" y="1363854"/>
            <a:ext cx="12188825" cy="1605339"/>
          </a:xfrm>
        </p:spPr>
        <p:txBody>
          <a:bodyPr bIns="0" anchor="b">
            <a:normAutofit/>
          </a:bodyPr>
          <a:lstStyle>
            <a:lvl1pPr algn="ctr">
              <a:spcBef>
                <a:spcPts val="0"/>
              </a:spcBef>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6" name="Group 4"/>
          <p:cNvGrpSpPr>
            <a:grpSpLocks noChangeAspect="1"/>
          </p:cNvGrpSpPr>
          <p:nvPr userDrawn="1"/>
        </p:nvGrpSpPr>
        <p:grpSpPr bwMode="black">
          <a:xfrm>
            <a:off x="5555157" y="3181456"/>
            <a:ext cx="940621" cy="495088"/>
            <a:chOff x="1862" y="1719"/>
            <a:chExt cx="1889" cy="994"/>
          </a:xfrm>
          <a:solidFill>
            <a:schemeClr val="bg1"/>
          </a:solidFill>
        </p:grpSpPr>
        <p:sp>
          <p:nvSpPr>
            <p:cNvPr id="7"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648933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Break or 1 speaker title">
    <p:spTree>
      <p:nvGrpSpPr>
        <p:cNvPr id="1" name=""/>
        <p:cNvGrpSpPr/>
        <p:nvPr/>
      </p:nvGrpSpPr>
      <p:grpSpPr>
        <a:xfrm>
          <a:off x="0" y="0"/>
          <a:ext cx="0" cy="0"/>
          <a:chOff x="0" y="0"/>
          <a:chExt cx="0" cy="0"/>
        </a:xfrm>
      </p:grpSpPr>
      <p:grpSp>
        <p:nvGrpSpPr>
          <p:cNvPr id="7" name="Group 4"/>
          <p:cNvGrpSpPr>
            <a:grpSpLocks noChangeAspect="1"/>
          </p:cNvGrpSpPr>
          <p:nvPr userDrawn="1"/>
        </p:nvGrpSpPr>
        <p:grpSpPr bwMode="black">
          <a:xfrm>
            <a:off x="5557978" y="3167178"/>
            <a:ext cx="976799" cy="514129"/>
            <a:chOff x="1862" y="1719"/>
            <a:chExt cx="1889" cy="994"/>
          </a:xfrm>
          <a:solidFill>
            <a:schemeClr val="accent2"/>
          </a:solidFill>
        </p:grpSpPr>
        <p:sp>
          <p:nvSpPr>
            <p:cNvPr id="11"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 name="Text Placeholder 2"/>
          <p:cNvSpPr>
            <a:spLocks noGrp="1"/>
          </p:cNvSpPr>
          <p:nvPr>
            <p:ph type="body" sz="quarter" idx="12" hasCustomPrompt="1"/>
          </p:nvPr>
        </p:nvSpPr>
        <p:spPr>
          <a:xfrm>
            <a:off x="1523604" y="4768851"/>
            <a:ext cx="9141619" cy="501651"/>
          </a:xfrm>
          <a:prstGeom prst="rect">
            <a:avLst/>
          </a:prstGeom>
        </p:spPr>
        <p:txBody>
          <a:bodyPr>
            <a:normAutofit/>
          </a:bodyPr>
          <a:lstStyle>
            <a:lvl1pPr marL="0" indent="0" algn="ctr">
              <a:buNone/>
              <a:defRPr sz="1400" i="1" baseline="0">
                <a:solidFill>
                  <a:schemeClr val="tx1"/>
                </a:solidFill>
              </a:defRPr>
            </a:lvl1pPr>
          </a:lstStyle>
          <a:p>
            <a:pPr lvl="0"/>
            <a:r>
              <a:rPr lang="en-US" dirty="0"/>
              <a:t>Click to add speaker title</a:t>
            </a:r>
          </a:p>
        </p:txBody>
      </p:sp>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4118207"/>
            <a:ext cx="9141619" cy="650648"/>
          </a:xfrm>
          <a:prstGeom prst="rect">
            <a:avLst/>
          </a:prstGeom>
        </p:spPr>
        <p:txBody>
          <a:bodyPr>
            <a:normAutofit/>
          </a:bodyPr>
          <a:lstStyle>
            <a:lvl1pPr marL="0" indent="0" algn="ctr">
              <a:spcBef>
                <a:spcPts val="0"/>
              </a:spcBef>
              <a:buNone/>
              <a:defRPr lang="en-US" sz="2000" b="1" kern="1200" dirty="0">
                <a:solidFill>
                  <a:srgbClr val="354CA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1127271"/>
            <a:ext cx="12188825" cy="1605339"/>
          </a:xfrm>
        </p:spPr>
        <p:txBody>
          <a:bodyPr anchor="b">
            <a:normAutofit/>
          </a:bodyPr>
          <a:lstStyle>
            <a:lvl1pPr algn="ctr">
              <a:spcBef>
                <a:spcPts val="0"/>
              </a:spcBef>
              <a:defRPr lang="en-US" sz="3600" b="1" kern="1200" cap="none" spc="0" baseline="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title/subtitle</a:t>
            </a:r>
          </a:p>
        </p:txBody>
      </p:sp>
      <p:cxnSp>
        <p:nvCxnSpPr>
          <p:cNvPr id="15" name="Straight Connector 14">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1683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guide id="2" orient="horz"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983" y="1290323"/>
            <a:ext cx="10512862" cy="4646627"/>
          </a:xfrm>
          <a:prstGeom prst="rect">
            <a:avLst/>
          </a:prstGeom>
        </p:spPr>
        <p:txBody>
          <a:bodyPr vert="horz" lIns="91440" tIns="0" rIns="91440" bIns="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1A589ED4-99A7-154B-BB72-DF40B355989E}"/>
              </a:ext>
            </a:extLst>
          </p:cNvPr>
          <p:cNvSpPr>
            <a:spLocks noGrp="1"/>
          </p:cNvSpPr>
          <p:nvPr>
            <p:ph type="title"/>
          </p:nvPr>
        </p:nvSpPr>
        <p:spPr>
          <a:xfrm>
            <a:off x="559084" y="256642"/>
            <a:ext cx="10969944" cy="411757"/>
          </a:xfrm>
          <a:prstGeom prst="rect">
            <a:avLst/>
          </a:prstGeom>
        </p:spPr>
        <p:txBody>
          <a:bodyPr vert="horz" lIns="0" tIns="0" rIns="0" bIns="0" rtlCol="0" anchor="ctr">
            <a:noAutofit/>
          </a:bodyPr>
          <a:lstStyle/>
          <a:p>
            <a:pPr marL="0" lvl="0"/>
            <a:r>
              <a:rPr lang="en-US"/>
              <a:t>Click to edit Master title style</a:t>
            </a:r>
            <a:endParaRPr lang="en-US" dirty="0"/>
          </a:p>
        </p:txBody>
      </p:sp>
      <p:cxnSp>
        <p:nvCxnSpPr>
          <p:cNvPr id="10" name="Straight Connector 9">
            <a:extLst>
              <a:ext uri="{FF2B5EF4-FFF2-40B4-BE49-F238E27FC236}">
                <a16:creationId xmlns:a16="http://schemas.microsoft.com/office/drawing/2014/main" id="{0684DAE3-1891-054F-8B7F-CF901DD56EFF}"/>
              </a:ext>
            </a:extLst>
          </p:cNvPr>
          <p:cNvCxnSpPr>
            <a:cxnSpLocks/>
          </p:cNvCxnSpPr>
          <p:nvPr/>
        </p:nvCxnSpPr>
        <p:spPr>
          <a:xfrm>
            <a:off x="559084" y="671267"/>
            <a:ext cx="10969944"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6" name="AutoShape 11"/>
          <p:cNvSpPr>
            <a:spLocks noChangeAspect="1" noChangeArrowheads="1" noTextEdit="1"/>
          </p:cNvSpPr>
          <p:nvPr/>
        </p:nvSpPr>
        <p:spPr bwMode="auto">
          <a:xfrm>
            <a:off x="10133550" y="6100770"/>
            <a:ext cx="1814039" cy="641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685800" rtl="0" eaLnBrk="0" fontAlgn="base" latinLnBrk="0" hangingPunct="0">
              <a:lnSpc>
                <a:spcPct val="100000"/>
              </a:lnSpc>
              <a:spcBef>
                <a:spcPct val="0"/>
              </a:spcBef>
              <a:spcAft>
                <a:spcPct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Arial" panose="020B0604020202020204" pitchFamily="34" charset="0"/>
              <a:ea typeface="ＭＳ Ｐゴシック" charset="0"/>
              <a:cs typeface="+mn-cs"/>
            </a:endParaRPr>
          </a:p>
        </p:txBody>
      </p:sp>
      <p:grpSp>
        <p:nvGrpSpPr>
          <p:cNvPr id="12" name="Group 4"/>
          <p:cNvGrpSpPr>
            <a:grpSpLocks noChangeAspect="1"/>
          </p:cNvGrpSpPr>
          <p:nvPr userDrawn="1"/>
        </p:nvGrpSpPr>
        <p:grpSpPr bwMode="gray">
          <a:xfrm>
            <a:off x="11460796" y="6126956"/>
            <a:ext cx="544758" cy="548640"/>
            <a:chOff x="4703" y="3389"/>
            <a:chExt cx="437" cy="440"/>
          </a:xfrm>
        </p:grpSpPr>
        <p:sp>
          <p:nvSpPr>
            <p:cNvPr id="13" name="Freeform 1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4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4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Freeform 4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4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Freeform 4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4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4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4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4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5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5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332420435"/>
      </p:ext>
    </p:extLst>
  </p:cSld>
  <p:clrMap bg1="lt1" tx1="dk1" bg2="lt2" tx2="dk2" accent1="accent1" accent2="accent2" accent3="accent3" accent4="accent4" accent5="accent5" accent6="accent6" hlink="hlink" folHlink="folHlink"/>
  <p:sldLayoutIdLst>
    <p:sldLayoutId id="2147483784"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 id="2147483795" r:id="rId10"/>
    <p:sldLayoutId id="2147483796" r:id="rId11"/>
    <p:sldLayoutId id="2147483797" r:id="rId12"/>
    <p:sldLayoutId id="2147483798" r:id="rId13"/>
    <p:sldLayoutId id="2147483799" r:id="rId14"/>
    <p:sldLayoutId id="2147483821" r:id="rId15"/>
    <p:sldLayoutId id="2147483822"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5" r:id="rId31"/>
    <p:sldLayoutId id="2147483816" r:id="rId3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514350" rtl="0" eaLnBrk="1" latinLnBrk="0" hangingPunct="1">
        <a:lnSpc>
          <a:spcPct val="90000"/>
        </a:lnSpc>
        <a:spcBef>
          <a:spcPct val="0"/>
        </a:spcBef>
        <a:buNone/>
        <a:defRPr sz="2000" b="0" kern="1200" cap="none" spc="28" baseline="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0"/>
        </a:spcBef>
        <a:spcAft>
          <a:spcPts val="675"/>
        </a:spcAft>
        <a:buFont typeface="Arial" panose="020B0604020202020204" pitchFamily="34" charset="0"/>
        <a:buChar char="•"/>
        <a:defRPr sz="2400" kern="1200">
          <a:solidFill>
            <a:schemeClr val="tx1"/>
          </a:solidFill>
          <a:latin typeface="+mn-lt"/>
          <a:ea typeface="+mn-ea"/>
          <a:cs typeface="+mn-cs"/>
        </a:defRPr>
      </a:lvl1pPr>
      <a:lvl2pPr marL="385763" indent="-128588" algn="l" defTabSz="514350" rtl="0" eaLnBrk="1" latinLnBrk="0" hangingPunct="1">
        <a:lnSpc>
          <a:spcPct val="90000"/>
        </a:lnSpc>
        <a:spcBef>
          <a:spcPts val="0"/>
        </a:spcBef>
        <a:spcAft>
          <a:spcPts val="675"/>
        </a:spcAft>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ct val="90000"/>
        </a:lnSpc>
        <a:spcBef>
          <a:spcPts val="0"/>
        </a:spcBef>
        <a:spcAft>
          <a:spcPts val="675"/>
        </a:spcAft>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ct val="90000"/>
        </a:lnSpc>
        <a:spcBef>
          <a:spcPts val="0"/>
        </a:spcBef>
        <a:spcAft>
          <a:spcPts val="675"/>
        </a:spcAft>
        <a:buFont typeface="Arial" panose="020B0604020202020204" pitchFamily="34" charset="0"/>
        <a:buChar char="•"/>
        <a:defRPr sz="1600" kern="1200">
          <a:solidFill>
            <a:schemeClr val="tx1"/>
          </a:solidFill>
          <a:latin typeface="+mn-lt"/>
          <a:ea typeface="+mn-ea"/>
          <a:cs typeface="+mn-cs"/>
        </a:defRPr>
      </a:lvl4pPr>
      <a:lvl5pPr marL="1157288" indent="-128588" algn="l" defTabSz="514350" rtl="0" eaLnBrk="1" latinLnBrk="0" hangingPunct="1">
        <a:lnSpc>
          <a:spcPct val="90000"/>
        </a:lnSpc>
        <a:spcBef>
          <a:spcPts val="0"/>
        </a:spcBef>
        <a:spcAft>
          <a:spcPts val="675"/>
        </a:spcAft>
        <a:buFont typeface="Arial" panose="020B0604020202020204" pitchFamily="34" charset="0"/>
        <a:buChar char="•"/>
        <a:defRPr sz="1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D9C0A96-2627-0247-ACA7-965D74DA403D}"/>
              </a:ext>
            </a:extLst>
          </p:cNvPr>
          <p:cNvSpPr>
            <a:spLocks noGrp="1"/>
          </p:cNvSpPr>
          <p:nvPr>
            <p:ph type="subTitle" idx="1"/>
          </p:nvPr>
        </p:nvSpPr>
        <p:spPr/>
        <p:txBody>
          <a:bodyPr/>
          <a:lstStyle/>
          <a:p>
            <a:r>
              <a:rPr lang="en-US" dirty="0"/>
              <a:t>Ben Goodwin</a:t>
            </a:r>
          </a:p>
        </p:txBody>
      </p:sp>
      <p:sp>
        <p:nvSpPr>
          <p:cNvPr id="5" name="Title 4">
            <a:extLst>
              <a:ext uri="{FF2B5EF4-FFF2-40B4-BE49-F238E27FC236}">
                <a16:creationId xmlns:a16="http://schemas.microsoft.com/office/drawing/2014/main" id="{E73EDE1D-74C3-4244-96FB-1B44A028FD7F}"/>
              </a:ext>
            </a:extLst>
          </p:cNvPr>
          <p:cNvSpPr>
            <a:spLocks noGrp="1"/>
          </p:cNvSpPr>
          <p:nvPr>
            <p:ph type="ctrTitle"/>
          </p:nvPr>
        </p:nvSpPr>
        <p:spPr/>
        <p:txBody>
          <a:bodyPr/>
          <a:lstStyle/>
          <a:p>
            <a:r>
              <a:rPr lang="en-US" dirty="0"/>
              <a:t>Week 4 Presession Question</a:t>
            </a:r>
          </a:p>
        </p:txBody>
      </p:sp>
    </p:spTree>
    <p:extLst>
      <p:ext uri="{BB962C8B-B14F-4D97-AF65-F5344CB8AC3E}">
        <p14:creationId xmlns:p14="http://schemas.microsoft.com/office/powerpoint/2010/main" val="768775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60256C-1064-4A40-9C30-FCACDCA361A6}"/>
              </a:ext>
            </a:extLst>
          </p:cNvPr>
          <p:cNvSpPr>
            <a:spLocks noGrp="1"/>
          </p:cNvSpPr>
          <p:nvPr>
            <p:ph idx="1"/>
          </p:nvPr>
        </p:nvSpPr>
        <p:spPr>
          <a:xfrm>
            <a:off x="440417" y="0"/>
            <a:ext cx="10512862" cy="5089236"/>
          </a:xfrm>
        </p:spPr>
        <p:txBody>
          <a:bodyPr/>
          <a:lstStyle/>
          <a:p>
            <a:r>
              <a:rPr lang="en-US" dirty="0"/>
              <a:t>This week was all about regularization</a:t>
            </a:r>
          </a:p>
          <a:p>
            <a:pPr lvl="1"/>
            <a:r>
              <a:rPr lang="en-US" dirty="0"/>
              <a:t>L1 (LASSO)</a:t>
            </a:r>
          </a:p>
          <a:p>
            <a:pPr lvl="1"/>
            <a:r>
              <a:rPr lang="en-US" dirty="0"/>
              <a:t>L2 (Ridge)</a:t>
            </a:r>
          </a:p>
          <a:p>
            <a:r>
              <a:rPr lang="en-US" dirty="0"/>
              <a:t>The videos were informative and explained that these two tools are among the first we’ll be introduced to on combating overfitting.</a:t>
            </a:r>
          </a:p>
          <a:p>
            <a:r>
              <a:rPr lang="en-US" dirty="0"/>
              <a:t>L2 seems like a more common method as it involves more of the coefficients.</a:t>
            </a:r>
          </a:p>
          <a:p>
            <a:r>
              <a:rPr lang="en-US" dirty="0"/>
              <a:t>L1 really only applies to the slope</a:t>
            </a:r>
          </a:p>
        </p:txBody>
      </p:sp>
      <p:sp>
        <p:nvSpPr>
          <p:cNvPr id="3" name="Title 2">
            <a:extLst>
              <a:ext uri="{FF2B5EF4-FFF2-40B4-BE49-F238E27FC236}">
                <a16:creationId xmlns:a16="http://schemas.microsoft.com/office/drawing/2014/main" id="{A52BF24F-B01D-420F-AB19-78C321CFA098}"/>
              </a:ext>
            </a:extLst>
          </p:cNvPr>
          <p:cNvSpPr>
            <a:spLocks noGrp="1"/>
          </p:cNvSpPr>
          <p:nvPr>
            <p:ph type="title"/>
          </p:nvPr>
        </p:nvSpPr>
        <p:spPr/>
        <p:txBody>
          <a:bodyPr/>
          <a:lstStyle/>
          <a:p>
            <a:r>
              <a:rPr lang="en-US" dirty="0"/>
              <a:t>Weekly Summary</a:t>
            </a:r>
          </a:p>
        </p:txBody>
      </p:sp>
    </p:spTree>
    <p:extLst>
      <p:ext uri="{BB962C8B-B14F-4D97-AF65-F5344CB8AC3E}">
        <p14:creationId xmlns:p14="http://schemas.microsoft.com/office/powerpoint/2010/main" val="36526882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60256C-1064-4A40-9C30-FCACDCA361A6}"/>
              </a:ext>
            </a:extLst>
          </p:cNvPr>
          <p:cNvSpPr>
            <a:spLocks noGrp="1"/>
          </p:cNvSpPr>
          <p:nvPr>
            <p:ph idx="1"/>
          </p:nvPr>
        </p:nvSpPr>
        <p:spPr>
          <a:xfrm>
            <a:off x="440417" y="0"/>
            <a:ext cx="10512862" cy="5089236"/>
          </a:xfrm>
        </p:spPr>
        <p:txBody>
          <a:bodyPr/>
          <a:lstStyle/>
          <a:p>
            <a:r>
              <a:rPr lang="en-US" dirty="0"/>
              <a:t>On the quiz- Question 3</a:t>
            </a:r>
          </a:p>
          <a:p>
            <a:pPr lvl="1"/>
            <a:r>
              <a:rPr lang="en-US" dirty="0"/>
              <a:t>“Which method induces scarcity?”</a:t>
            </a:r>
          </a:p>
          <a:p>
            <a:pPr lvl="1"/>
            <a:r>
              <a:rPr lang="en-US" dirty="0"/>
              <a:t>Is this scarcity or sparsity? I thought it was supposed to be sparsity, so answered accordingly.</a:t>
            </a:r>
          </a:p>
          <a:p>
            <a:pPr lvl="1"/>
            <a:endParaRPr lang="en-US" dirty="0"/>
          </a:p>
          <a:p>
            <a:r>
              <a:rPr lang="en-US" dirty="0"/>
              <a:t>Model selection has always eluded me, and had often thought of ridge and lasso as alternative methods to OLS LR, with that said, do we use Ridge and LASSO simply to determine the features and then fit another model? Or is this sufficient, and the user can draw inference on the Ridge/LASSO model?</a:t>
            </a:r>
          </a:p>
        </p:txBody>
      </p:sp>
      <p:sp>
        <p:nvSpPr>
          <p:cNvPr id="3" name="Title 2">
            <a:extLst>
              <a:ext uri="{FF2B5EF4-FFF2-40B4-BE49-F238E27FC236}">
                <a16:creationId xmlns:a16="http://schemas.microsoft.com/office/drawing/2014/main" id="{A52BF24F-B01D-420F-AB19-78C321CFA098}"/>
              </a:ext>
            </a:extLst>
          </p:cNvPr>
          <p:cNvSpPr>
            <a:spLocks noGrp="1"/>
          </p:cNvSpPr>
          <p:nvPr>
            <p:ph type="title"/>
          </p:nvPr>
        </p:nvSpPr>
        <p:spPr/>
        <p:txBody>
          <a:bodyPr/>
          <a:lstStyle/>
          <a:p>
            <a:r>
              <a:rPr lang="en-US" dirty="0"/>
              <a:t>Weekly Question</a:t>
            </a:r>
          </a:p>
        </p:txBody>
      </p:sp>
    </p:spTree>
    <p:extLst>
      <p:ext uri="{BB962C8B-B14F-4D97-AF65-F5344CB8AC3E}">
        <p14:creationId xmlns:p14="http://schemas.microsoft.com/office/powerpoint/2010/main" val="386704053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DRAFT-Marcom-New-Brand-Template-2019-DRAFT-v1.5">
  <a:themeElements>
    <a:clrScheme name="Custom 1">
      <a:dk1>
        <a:srgbClr val="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SMU 2019">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 Template 2021.potx" id="{09F2ADE0-DFEA-49AB-997B-954DF475F35F}" vid="{4ED6FE58-0DB0-44B9-9F4D-32F9DDFA494F}"/>
    </a:ext>
  </a:extLst>
</a:theme>
</file>

<file path=ppt/theme/theme2.xml><?xml version="1.0" encoding="utf-8"?>
<a:theme xmlns:a="http://schemas.openxmlformats.org/drawingml/2006/main" name="Office Theme">
  <a:themeElements>
    <a:clrScheme name="SMU 2019">
      <a:dk1>
        <a:srgbClr val="000000"/>
      </a:dk1>
      <a:lt1>
        <a:sysClr val="window" lastClr="FFFFFF"/>
      </a:lt1>
      <a:dk2>
        <a:srgbClr val="000000"/>
      </a:dk2>
      <a:lt2>
        <a:srgbClr val="E7E6E6"/>
      </a:lt2>
      <a:accent1>
        <a:srgbClr val="354CA1"/>
      </a:accent1>
      <a:accent2>
        <a:srgbClr val="CC0035"/>
      </a:accent2>
      <a:accent3>
        <a:srgbClr val="FF1053"/>
      </a:accent3>
      <a:accent4>
        <a:srgbClr val="F9C80E"/>
      </a:accent4>
      <a:accent5>
        <a:srgbClr val="59C3C3"/>
      </a:accent5>
      <a:accent6>
        <a:srgbClr val="262626"/>
      </a:accent6>
      <a:hlink>
        <a:srgbClr val="066DD4"/>
      </a:hlink>
      <a:folHlink>
        <a:srgbClr val="CB3997"/>
      </a:folHlink>
    </a:clrScheme>
    <a:fontScheme name="SMU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6">
    <wetp:webextensionref xmlns:r="http://schemas.openxmlformats.org/officeDocument/2006/relationships" r:id="rId3"/>
  </wetp:taskpane>
  <wetp:taskpane dockstate="right" visibility="0" width="350" row="7">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F46F5C60-735F-426F-B739-20E46EBD2D24}">
  <we:reference id="wa104380907" version="1.0.0.0" store="en-US" storeType="OMEX"/>
  <we:alternateReferences>
    <we:reference id="WA104380907" version="1.0.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64C9A25-6582-43EF-B99F-F947905DA784}">
  <we:reference id="wa104178141" version="3.10.0.197" store="en-US" storeType="OMEX"/>
  <we:alternateReferences>
    <we:reference id="WA104178141" version="3.10.0.197"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F5F422E-648B-48B0-8D72-60FE1CC6659D}">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BF0B89F5-F4A8-442B-9F20-172DE3AC2A60}">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DRAFT-Marcom-New-Brand-Template-2019-DRAFT-v1</Template>
  <TotalTime>7</TotalTime>
  <Words>159</Words>
  <Application>Microsoft Macintosh PowerPoint</Application>
  <PresentationFormat>Custom</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Courier New</vt:lpstr>
      <vt:lpstr>DRAFT-Marcom-New-Brand-Template-2019-DRAFT-v1.5</vt:lpstr>
      <vt:lpstr>Week 4 Presession Question</vt:lpstr>
      <vt:lpstr>Weekly Summary</vt:lpstr>
      <vt:lpstr>Weekly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Presession Question</dc:title>
  <dc:creator>Goodwin, Ben</dc:creator>
  <cp:lastModifiedBy>Goodwin, Ben</cp:lastModifiedBy>
  <cp:revision>1</cp:revision>
  <cp:lastPrinted>2019-05-15T16:46:10Z</cp:lastPrinted>
  <dcterms:created xsi:type="dcterms:W3CDTF">2021-09-13T19:08:27Z</dcterms:created>
  <dcterms:modified xsi:type="dcterms:W3CDTF">2021-09-13T19:16:09Z</dcterms:modified>
</cp:coreProperties>
</file>