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6"/>
  </p:notesMasterIdLst>
  <p:handoutMasterIdLst>
    <p:handoutMasterId r:id="rId7"/>
  </p:handoutMasterIdLst>
  <p:sldIdLst>
    <p:sldId id="258" r:id="rId2"/>
    <p:sldId id="257" r:id="rId3"/>
    <p:sldId id="260" r:id="rId4"/>
    <p:sldId id="262" r:id="rId5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 autoAdjust="0"/>
    <p:restoredTop sz="60233" autoAdjust="0"/>
  </p:normalViewPr>
  <p:slideViewPr>
    <p:cSldViewPr snapToGrid="0" showGuides="1">
      <p:cViewPr varScale="1">
        <p:scale>
          <a:sx n="157" d="100"/>
          <a:sy n="157" d="100"/>
        </p:scale>
        <p:origin x="328" y="168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9/21/21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953C68-2F3A-A046-8AB9-769D49146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833EA-6277-AD4E-B1B1-C5BC73C83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Metropolis-Hastings and High Dimensional Integration</a:t>
            </a:r>
          </a:p>
        </p:txBody>
      </p:sp>
    </p:spTree>
    <p:extLst>
      <p:ext uri="{BB962C8B-B14F-4D97-AF65-F5344CB8AC3E}">
        <p14:creationId xmlns:p14="http://schemas.microsoft.com/office/powerpoint/2010/main" val="3838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aim to accomplish?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FCEEB8-EF78-444B-B6CE-09B98D1C343D}"/>
                  </a:ext>
                </a:extLst>
              </p:cNvPr>
              <p:cNvSpPr txBox="1"/>
              <p:nvPr/>
            </p:nvSpPr>
            <p:spPr>
              <a:xfrm>
                <a:off x="559084" y="854765"/>
                <a:ext cx="10751646" cy="409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𝑁𝐶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Question: Can we only use f(x) in order to get samples from p(x)?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Key idea: Use a special type of MCMC algorithm called Metropolis-Hastings to sample from some kind of distribution p(x) where don’t know the exact form of p(x), and we only know the numerator f(x).</a:t>
                </a:r>
              </a:p>
              <a:p>
                <a:pPr marL="74287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How? </a:t>
                </a:r>
              </a:p>
              <a:p>
                <a:pPr marL="119999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Design a very special type of Markov Chain such that the initial samples we are getting called the “burn in” may not follow the target </a:t>
                </a:r>
                <a:r>
                  <a:rPr lang="en-US" dirty="0" err="1"/>
                  <a:t>dist</a:t>
                </a:r>
                <a:r>
                  <a:rPr lang="en-US" dirty="0"/>
                  <a:t> p(x), but eventually we will get to some kind of sample x(b) (state) is going to be treated as a sample from p(x).  </a:t>
                </a:r>
              </a:p>
              <a:p>
                <a:pPr marL="119999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Metropolis-Hasting answers the question of, “how do we design these transition probabilities from one state to the state that comes after it?”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FCEEB8-EF78-444B-B6CE-09B98D1C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84" y="854765"/>
                <a:ext cx="10751646" cy="4099135"/>
              </a:xfrm>
              <a:prstGeom prst="rect">
                <a:avLst/>
              </a:prstGeom>
              <a:blipFill>
                <a:blip r:embed="rId2"/>
                <a:stretch>
                  <a:fillRect l="-472" r="-1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variety of topics we’ll discuss </a:t>
            </a:r>
            <a:r>
              <a:rPr lang="en-US" dirty="0" err="1"/>
              <a:t>en</a:t>
            </a:r>
            <a:r>
              <a:rPr lang="en-US" dirty="0"/>
              <a:t> route to the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54B8B-E914-DE43-AA18-B29EDDB61A23}"/>
              </a:ext>
            </a:extLst>
          </p:cNvPr>
          <p:cNvSpPr txBox="1"/>
          <p:nvPr/>
        </p:nvSpPr>
        <p:spPr>
          <a:xfrm>
            <a:off x="559084" y="1470991"/>
            <a:ext cx="575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Simulation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Terms: Repeated sampling, deterministic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3AD8FB-467F-264A-9DA4-EE041E68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43" y="938768"/>
            <a:ext cx="2184772" cy="218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DB6E5-EF3B-4046-87FD-140A97F15332}"/>
              </a:ext>
            </a:extLst>
          </p:cNvPr>
          <p:cNvSpPr txBox="1"/>
          <p:nvPr/>
        </p:nvSpPr>
        <p:spPr>
          <a:xfrm>
            <a:off x="559084" y="3510620"/>
            <a:ext cx="575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Chains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Terms: State, Transition Probabilities</a:t>
            </a:r>
          </a:p>
        </p:txBody>
      </p:sp>
      <p:pic>
        <p:nvPicPr>
          <p:cNvPr id="8" name="Picture 2" descr="Example of Markov chain for workload prediction. | Download Scientific  Diagram">
            <a:extLst>
              <a:ext uri="{FF2B5EF4-FFF2-40B4-BE49-F238E27FC236}">
                <a16:creationId xmlns:a16="http://schemas.microsoft.com/office/drawing/2014/main" id="{7ECD667A-BECB-6943-A481-813DFA69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56" y="3510620"/>
            <a:ext cx="4699350" cy="239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5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5FB3C-A5BE-CA4F-830B-D35DED43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81" y="-188486"/>
            <a:ext cx="10512862" cy="5089236"/>
          </a:xfrm>
        </p:spPr>
        <p:txBody>
          <a:bodyPr>
            <a:normAutofit/>
          </a:bodyPr>
          <a:lstStyle/>
          <a:p>
            <a:r>
              <a:rPr lang="en-US" sz="1800" dirty="0"/>
              <a:t>Metropolis-Hastings algorithm is used to generate serially correlated draws from a sequence of probability distributions that converge to a given target distribution.</a:t>
            </a:r>
          </a:p>
          <a:p>
            <a:r>
              <a:rPr lang="en-US" sz="1800" dirty="0"/>
              <a:t>Final takeaway: MH is algorithm for producing samples from distributions that may otherwise be difficult to sample from.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92372-DACD-6A4F-8881-63F96892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6967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10334</TotalTime>
  <Words>249</Words>
  <Application>Microsoft Macintosh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DRAFT-Marcom-New-Brand-Template-2019-DRAFT-v1.5</vt:lpstr>
      <vt:lpstr>Metropolis-Hastings and High Dimensional Integration</vt:lpstr>
      <vt:lpstr>What do I aim to accomplish?</vt:lpstr>
      <vt:lpstr>The variety of topics we’ll discuss en route to the solution</vt:lpstr>
      <vt:lpstr>Why do we care?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Metropolis-Hastings and High Dimensional Integration</dc:title>
  <dc:creator>Goodwin, Ben</dc:creator>
  <cp:lastModifiedBy>Goodwin, Ben</cp:lastModifiedBy>
  <cp:revision>1</cp:revision>
  <cp:lastPrinted>2019-05-15T16:46:10Z</cp:lastPrinted>
  <dcterms:created xsi:type="dcterms:W3CDTF">2021-09-21T21:30:51Z</dcterms:created>
  <dcterms:modified xsi:type="dcterms:W3CDTF">2021-09-29T01:45:09Z</dcterms:modified>
</cp:coreProperties>
</file>