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8019-BBC5-5B43-B0A7-FD9A1F5D4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1D9D5-0642-A84D-9413-DC16E974D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4D53-F1BD-A843-A205-C9D76462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C0E8-1757-7841-BAD9-FA224B5CD74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D8B03-58FB-0842-B032-6D5D3D23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B55DA-2B94-484D-B163-16AADC73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1207D-2461-3941-B775-73F8FD0C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1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92E3-1F52-3E4A-9413-F1EF76D7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73E79-1EE7-7944-B968-AC509F463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31EFE-E241-9942-BF9D-CC18FA79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C0E8-1757-7841-BAD9-FA224B5CD74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6C990-EA51-E54F-B503-EF597889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F2481-C3E5-CB40-B3BC-A931B1F7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1207D-2461-3941-B775-73F8FD0C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2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98C1DC-8174-4546-BDAB-E00EC519C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CCC66-6E71-1F45-B6E1-55CD01CA8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02F5C-361C-3B4E-ADE7-303AE0B8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C0E8-1757-7841-BAD9-FA224B5CD74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644CB-F717-4648-81DC-67BDAA46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48B0-720C-8D4B-80CC-840648AB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1207D-2461-3941-B775-73F8FD0C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1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01BF-5550-5B49-98BC-B7CC2752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62D44-F79D-194A-A02D-5FD62CD29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C6D66-9B85-B14C-BB16-FCD48C5A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C0E8-1757-7841-BAD9-FA224B5CD74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02570-995F-0849-94CD-2AD37B3E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D8A93-CE26-E845-BA8A-C7D4A1C0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1207D-2461-3941-B775-73F8FD0C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5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5A92-1E7D-1C46-90DA-5871EF28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2BF67-201E-8348-9C6E-ECFC3F752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ACEB1-38E8-E841-8B0A-17AEBD82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C0E8-1757-7841-BAD9-FA224B5CD74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E4F93-68FA-B241-B718-FA5A3405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F6B37-7810-E643-992F-7357A9D2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1207D-2461-3941-B775-73F8FD0C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9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ED98-4A7E-AD48-9971-B3C90D94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D991-F5D5-4547-912C-F28E7D711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AC1AE-D128-8141-8985-624F820B5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B1708-078E-3046-A01E-E03087DF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C0E8-1757-7841-BAD9-FA224B5CD74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0C3B7-4353-F244-88C8-D99AE8D0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67A91-A80D-A545-ABDA-1F0049CD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1207D-2461-3941-B775-73F8FD0C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A1A7-E050-AA4C-AA47-E9EFE685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BF2E7-5168-B040-9F5E-9BEA32FB7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0F712-896D-6B46-859C-938AB020E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E60CE-A8A4-2748-AB15-712D24666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8C288-918E-B24E-9155-409CB854A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DB9FB-52F4-4C49-A6D8-0DDF1CD7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C0E8-1757-7841-BAD9-FA224B5CD74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19EFE-ECCC-0F4A-BC4E-E5BE9320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93BF2-5131-FA48-96C9-543E3BB0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1207D-2461-3941-B775-73F8FD0C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E669-5658-2047-AECF-E3C3B2F5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0BD59-8B73-E643-BCD0-8D8D2C32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C0E8-1757-7841-BAD9-FA224B5CD74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65C95-AE28-BF46-B7E1-B83C9860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357F4-C1EF-A843-9696-88B193D6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1207D-2461-3941-B775-73F8FD0C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0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2E3AFF-D8E0-B043-8E43-D28EBAA6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C0E8-1757-7841-BAD9-FA224B5CD74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29583-E41C-6341-8AF3-425E1D0B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BB93E-5238-1B4D-9E92-0489E82C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1207D-2461-3941-B775-73F8FD0C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7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E8FD-986B-DD45-B4A9-B74F7B48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23B34-4F7B-F74A-89B5-A61E6199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2ECB8-319F-9142-80A0-9B99AF6D9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0025D-12C1-164B-8B9C-303A6B9F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C0E8-1757-7841-BAD9-FA224B5CD74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72CD3-0FE0-CB42-BF5E-0AD7B6E1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70FBC-1B63-A041-A657-3247B545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1207D-2461-3941-B775-73F8FD0C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2B41-651C-5848-9604-C586C037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62DB0-BEFA-7A49-92B5-7DF250A53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901A2-F7DB-DE46-A316-98671BEED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B34C8-DA2B-AE41-A509-117EC142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C0E8-1757-7841-BAD9-FA224B5CD74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2D98E-0D7A-4C41-BA7C-4B553E5C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2973C-7C50-594C-8570-D0592094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1207D-2461-3941-B775-73F8FD0C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56026-F7FA-2B4D-BEBE-FCB632F4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1711E-F1D6-7247-9D66-9EE39B6A9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979FB-A3A6-8647-865A-5D25A674C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BC0E8-1757-7841-BAD9-FA224B5CD74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01433-258B-7346-9981-78DD83981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40758-55EB-564F-84D5-D33B4EA6D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1207D-2461-3941-B775-73F8FD0C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4580-3B55-7A43-ABB8-94206B66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DELTTAA the Amazon case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DCBEE-5B95-C049-8CFD-4AC168762C10}"/>
              </a:ext>
            </a:extLst>
          </p:cNvPr>
          <p:cNvSpPr txBox="1"/>
          <p:nvPr/>
        </p:nvSpPr>
        <p:spPr>
          <a:xfrm>
            <a:off x="301487" y="1323922"/>
            <a:ext cx="116851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– All amazon and outside data is stored with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Enterprise- The company has the infrastructure to integrate all projects within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Leadership- Amazon is a data first company, all leadership is on board with data driven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Targets- The project is aimed at expanding AWSs’ offerings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Technologies – The company continues to invest heavily in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Analytical Techniques – The projects will employ any and all ML/Statistical techniques to grow and expand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Analysts- Amazon is pumping a huge amount of money into AWS with the intentions of growing</a:t>
            </a:r>
          </a:p>
        </p:txBody>
      </p:sp>
    </p:spTree>
    <p:extLst>
      <p:ext uri="{BB962C8B-B14F-4D97-AF65-F5344CB8AC3E}">
        <p14:creationId xmlns:p14="http://schemas.microsoft.com/office/powerpoint/2010/main" val="268697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4580-3B55-7A43-ABB8-94206B66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the Amazon case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4AF27-2D0F-4E4D-9DA8-D373DC1D53CD}"/>
              </a:ext>
            </a:extLst>
          </p:cNvPr>
          <p:cNvSpPr txBox="1"/>
          <p:nvPr/>
        </p:nvSpPr>
        <p:spPr>
          <a:xfrm>
            <a:off x="554106" y="1443193"/>
            <a:ext cx="109255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 – What additional products and services should be added to the AWS lineup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Analytically model- Take advantage of amazon’s treasure trove of data and see where the insights leads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Communicate – Flow up results to leadership and demonstrate with the data that the decisions are the way 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Embed- Roll the products out and closely monitor their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9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4580-3B55-7A43-ABB8-94206B66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PACHINKO the Amazon case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0867F-B43B-7243-9CC0-6B27348F4EB2}"/>
              </a:ext>
            </a:extLst>
          </p:cNvPr>
          <p:cNvSpPr txBox="1"/>
          <p:nvPr/>
        </p:nvSpPr>
        <p:spPr>
          <a:xfrm>
            <a:off x="838200" y="1550504"/>
            <a:ext cx="73118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Analytics Solution approach: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Predictive- Use Amazon’s data forward approach to determine which new products to develop.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Stochastic- There are hundreds of approaches that customers can take to solve a problem using AWS.  How can we determine which they will need?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Come up with a list of potential products </a:t>
            </a:r>
            <a:r>
              <a:rPr lang="en-US"/>
              <a:t>using Amazon’s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5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227</Words>
  <Application>Microsoft Macintosh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DELTTAA the Amazon case study</vt:lpstr>
      <vt:lpstr>FACE the Amazon case study</vt:lpstr>
      <vt:lpstr>PACHINKO the Amazon case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DELTTAA the Amazon case study</dc:title>
  <dc:creator>Goodwin, Ben</dc:creator>
  <cp:lastModifiedBy>Goodwin, Ben</cp:lastModifiedBy>
  <cp:revision>1</cp:revision>
  <dcterms:created xsi:type="dcterms:W3CDTF">2022-01-20T02:48:11Z</dcterms:created>
  <dcterms:modified xsi:type="dcterms:W3CDTF">2022-01-20T03:28:06Z</dcterms:modified>
</cp:coreProperties>
</file>