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2"/>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1/11/22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tudyfinds.org/moneyball-played-out-baseball-analytics-less-valuable/" TargetMode="External"/><Relationship Id="rId2" Type="http://schemas.openxmlformats.org/officeDocument/2006/relationships/hyperlink" Target="https://www.youtube.com/watch?v=UNMoUCoI5O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D101-8BDD-9647-9AEB-2041748EAF3D}"/>
              </a:ext>
            </a:extLst>
          </p:cNvPr>
          <p:cNvSpPr>
            <a:spLocks noGrp="1"/>
          </p:cNvSpPr>
          <p:nvPr>
            <p:ph type="ctrTitle"/>
          </p:nvPr>
        </p:nvSpPr>
        <p:spPr/>
        <p:txBody>
          <a:bodyPr/>
          <a:lstStyle/>
          <a:p>
            <a:r>
              <a:rPr lang="en-US" dirty="0"/>
              <a:t>DS 7363 </a:t>
            </a:r>
            <a:br>
              <a:rPr lang="en-US" dirty="0"/>
            </a:br>
            <a:r>
              <a:rPr lang="en-US" dirty="0"/>
              <a:t>Business Analytics</a:t>
            </a:r>
          </a:p>
        </p:txBody>
      </p:sp>
      <p:sp>
        <p:nvSpPr>
          <p:cNvPr id="3" name="Subtitle 2">
            <a:extLst>
              <a:ext uri="{FF2B5EF4-FFF2-40B4-BE49-F238E27FC236}">
                <a16:creationId xmlns:a16="http://schemas.microsoft.com/office/drawing/2014/main" id="{34FD1890-903C-ED41-B63C-6D3B56372E68}"/>
              </a:ext>
            </a:extLst>
          </p:cNvPr>
          <p:cNvSpPr>
            <a:spLocks noGrp="1"/>
          </p:cNvSpPr>
          <p:nvPr>
            <p:ph type="subTitle" idx="1"/>
          </p:nvPr>
        </p:nvSpPr>
        <p:spPr/>
        <p:txBody>
          <a:bodyPr/>
          <a:lstStyle/>
          <a:p>
            <a:r>
              <a:rPr lang="en-US" dirty="0"/>
              <a:t>UNIT 1: FOR LIVE SESSION</a:t>
            </a:r>
          </a:p>
          <a:p>
            <a:r>
              <a:rPr lang="en-US" dirty="0"/>
              <a:t>By Ben Goodwin</a:t>
            </a:r>
          </a:p>
        </p:txBody>
      </p:sp>
    </p:spTree>
    <p:extLst>
      <p:ext uri="{BB962C8B-B14F-4D97-AF65-F5344CB8AC3E}">
        <p14:creationId xmlns:p14="http://schemas.microsoft.com/office/powerpoint/2010/main" val="11735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10ED-26D8-0C4F-B9A7-50210D30C69E}"/>
              </a:ext>
            </a:extLst>
          </p:cNvPr>
          <p:cNvSpPr>
            <a:spLocks noGrp="1"/>
          </p:cNvSpPr>
          <p:nvPr>
            <p:ph type="title"/>
          </p:nvPr>
        </p:nvSpPr>
        <p:spPr>
          <a:xfrm>
            <a:off x="211873" y="365126"/>
            <a:ext cx="8664498" cy="1325563"/>
          </a:xfrm>
        </p:spPr>
        <p:txBody>
          <a:bodyPr>
            <a:normAutofit fontScale="90000"/>
          </a:bodyPr>
          <a:lstStyle/>
          <a:p>
            <a:r>
              <a:rPr lang="en-US" dirty="0"/>
              <a:t>UNIT 1 For Live Session:</a:t>
            </a:r>
            <a:br>
              <a:rPr lang="en-US" dirty="0"/>
            </a:br>
            <a:r>
              <a:rPr lang="en-US" dirty="0"/>
              <a:t>Make a </a:t>
            </a:r>
            <a:r>
              <a:rPr lang="en-US" dirty="0" err="1"/>
              <a:t>Powerpoint</a:t>
            </a:r>
            <a:r>
              <a:rPr lang="en-US" dirty="0"/>
              <a:t> slide for 2,3 and 4. </a:t>
            </a:r>
          </a:p>
        </p:txBody>
      </p:sp>
      <p:sp>
        <p:nvSpPr>
          <p:cNvPr id="3" name="Content Placeholder 2">
            <a:extLst>
              <a:ext uri="{FF2B5EF4-FFF2-40B4-BE49-F238E27FC236}">
                <a16:creationId xmlns:a16="http://schemas.microsoft.com/office/drawing/2014/main" id="{E5350353-B2D3-C64C-A8ED-4BEF37802D30}"/>
              </a:ext>
            </a:extLst>
          </p:cNvPr>
          <p:cNvSpPr>
            <a:spLocks noGrp="1"/>
          </p:cNvSpPr>
          <p:nvPr>
            <p:ph idx="1"/>
          </p:nvPr>
        </p:nvSpPr>
        <p:spPr>
          <a:xfrm>
            <a:off x="211873" y="2129883"/>
            <a:ext cx="8753707" cy="4728117"/>
          </a:xfrm>
        </p:spPr>
        <p:txBody>
          <a:bodyPr>
            <a:normAutofit fontScale="55000" lnSpcReduction="20000"/>
          </a:bodyPr>
          <a:lstStyle/>
          <a:p>
            <a:r>
              <a:rPr lang="en-US" dirty="0"/>
              <a:t>1. Be prepared to discuss your responses to the </a:t>
            </a:r>
            <a:r>
              <a:rPr lang="en-US" dirty="0" err="1"/>
              <a:t>asynch</a:t>
            </a:r>
            <a:r>
              <a:rPr lang="en-US" dirty="0"/>
              <a:t> video questions.</a:t>
            </a:r>
          </a:p>
          <a:p>
            <a:pPr lvl="1"/>
            <a:endParaRPr lang="en-US" dirty="0"/>
          </a:p>
          <a:p>
            <a:pPr marL="0" indent="0">
              <a:buNone/>
            </a:pPr>
            <a:endParaRPr lang="en-US" dirty="0"/>
          </a:p>
          <a:p>
            <a:r>
              <a:rPr lang="en-US" dirty="0"/>
              <a:t>2. Watch the video below where Michael Lewis (author of </a:t>
            </a:r>
            <a:r>
              <a:rPr lang="en-US" dirty="0" err="1"/>
              <a:t>moneyball</a:t>
            </a:r>
            <a:r>
              <a:rPr lang="en-US" dirty="0"/>
              <a:t>) discusses his book and its applications.</a:t>
            </a:r>
          </a:p>
          <a:p>
            <a:pPr lvl="1"/>
            <a:r>
              <a:rPr lang="en-US" dirty="0">
                <a:hlinkClick r:id="rId2">
                  <a:extLst>
                    <a:ext uri="{A12FA001-AC4F-418D-AE19-62706E023703}">
                      <ahyp:hlinkClr xmlns:ahyp="http://schemas.microsoft.com/office/drawing/2018/hyperlinkcolor" val="tx"/>
                    </a:ext>
                  </a:extLst>
                </a:hlinkClick>
              </a:rPr>
              <a:t>https://www.youtube.com/watch?v=UNMoUCoI5OE</a:t>
            </a:r>
            <a:endParaRPr lang="en-US" dirty="0"/>
          </a:p>
          <a:p>
            <a:pPr lvl="1"/>
            <a:r>
              <a:rPr lang="en-US" dirty="0"/>
              <a:t>He discusses that the data are clean. What does it mean to have “clean data”?</a:t>
            </a:r>
          </a:p>
          <a:p>
            <a:pPr lvl="1"/>
            <a:r>
              <a:rPr lang="en-US" dirty="0"/>
              <a:t>Are the data “clean” in your business, in your experience?  </a:t>
            </a:r>
            <a:endParaRPr lang="en-US" dirty="0">
              <a:hlinkClick r:id="rId2">
                <a:extLst>
                  <a:ext uri="{A12FA001-AC4F-418D-AE19-62706E023703}">
                    <ahyp:hlinkClr xmlns:ahyp="http://schemas.microsoft.com/office/drawing/2018/hyperlinkcolor" val="tx"/>
                  </a:ext>
                </a:extLst>
              </a:hlinkClick>
            </a:endParaRPr>
          </a:p>
          <a:p>
            <a:endParaRPr lang="en-US" dirty="0"/>
          </a:p>
          <a:p>
            <a:r>
              <a:rPr lang="en-US" dirty="0"/>
              <a:t>3. Below is an article from 2019 on if Moneyball is played out because everyone is doing it… read this… how does it equate to data science and business?  Is it a concern in your field? In business in general? Why or Why not?</a:t>
            </a:r>
          </a:p>
          <a:p>
            <a:pPr lvl="1"/>
            <a:r>
              <a:rPr lang="en-US" dirty="0">
                <a:hlinkClick r:id="rId3"/>
              </a:rPr>
              <a:t>https://www.studyfinds.org/moneyball-played-out-baseball-analytics-less-valuable/</a:t>
            </a:r>
            <a:endParaRPr lang="en-US" dirty="0"/>
          </a:p>
          <a:p>
            <a:endParaRPr lang="en-US" dirty="0"/>
          </a:p>
          <a:p>
            <a:r>
              <a:rPr lang="en-US" dirty="0"/>
              <a:t>4. What were the key take-aways for you in this chapter.  Do you have any questions or comments you would like to discuss in Live Session?  Write them on a slide.</a:t>
            </a:r>
          </a:p>
          <a:p>
            <a:pPr marL="0" indent="0">
              <a:buNone/>
            </a:pPr>
            <a:endParaRPr lang="en-US" dirty="0"/>
          </a:p>
          <a:p>
            <a:r>
              <a:rPr lang="en-US" dirty="0"/>
              <a:t>Submit you PPT slides to 2DS 24 hours before live session.</a:t>
            </a:r>
          </a:p>
        </p:txBody>
      </p:sp>
    </p:spTree>
    <p:extLst>
      <p:ext uri="{BB962C8B-B14F-4D97-AF65-F5344CB8AC3E}">
        <p14:creationId xmlns:p14="http://schemas.microsoft.com/office/powerpoint/2010/main" val="347532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BDA5-196F-A14E-A7AC-6E985C8478B4}"/>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302774E-0123-9C4C-9D73-3747D3F71153}"/>
              </a:ext>
            </a:extLst>
          </p:cNvPr>
          <p:cNvSpPr>
            <a:spLocks noGrp="1"/>
          </p:cNvSpPr>
          <p:nvPr>
            <p:ph idx="1"/>
          </p:nvPr>
        </p:nvSpPr>
        <p:spPr/>
        <p:txBody>
          <a:bodyPr>
            <a:normAutofit fontScale="92500" lnSpcReduction="20000"/>
          </a:bodyPr>
          <a:lstStyle/>
          <a:p>
            <a:r>
              <a:rPr lang="en-US" dirty="0"/>
              <a:t>To me, clean data consists of data that is tidy.  Meaning that each entry exists in a single “cell” and has a corresponding row and column each of which are labeled.</a:t>
            </a:r>
          </a:p>
          <a:p>
            <a:r>
              <a:rPr lang="en-US" dirty="0"/>
              <a:t>Furthermore, the data is free of errors.  The baseball data is clean because statisticians enter the data, information such as runs, batting averages, and other baseball statistics that are easy to interpret and very straightforward in their purpose.  Additionally, baseball doesn’t change in metrics, and they can be compared across long time spans. </a:t>
            </a:r>
          </a:p>
          <a:p>
            <a:r>
              <a:rPr lang="en-US" dirty="0"/>
              <a:t>Yes- The data in my business is clean.  There isn’t much of it, so what we have is clean. </a:t>
            </a:r>
          </a:p>
        </p:txBody>
      </p:sp>
    </p:spTree>
    <p:extLst>
      <p:ext uri="{BB962C8B-B14F-4D97-AF65-F5344CB8AC3E}">
        <p14:creationId xmlns:p14="http://schemas.microsoft.com/office/powerpoint/2010/main" val="86783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3216-6C31-264B-B752-DEDC52E96E9F}"/>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0D8C5AF0-863D-8346-8135-132B3D1A8A55}"/>
              </a:ext>
            </a:extLst>
          </p:cNvPr>
          <p:cNvSpPr>
            <a:spLocks noGrp="1"/>
          </p:cNvSpPr>
          <p:nvPr>
            <p:ph idx="1"/>
          </p:nvPr>
        </p:nvSpPr>
        <p:spPr/>
        <p:txBody>
          <a:bodyPr>
            <a:normAutofit lnSpcReduction="10000"/>
          </a:bodyPr>
          <a:lstStyle/>
          <a:p>
            <a:r>
              <a:rPr lang="en-US" dirty="0"/>
              <a:t>I don’t know if I completely agree that since most MLB teams are using advanced statistics that the advantage of Moneyball has gone away. I think that it has increased competition and produced a better collection of data driven teams that strive for getting the most value out of players.</a:t>
            </a:r>
          </a:p>
          <a:p>
            <a:r>
              <a:rPr lang="en-US" dirty="0"/>
              <a:t>Competition is a concern in my business, but because its so fierce everyone seeks the best talent they can find and best strategies. </a:t>
            </a:r>
          </a:p>
          <a:p>
            <a:r>
              <a:rPr lang="en-US" dirty="0"/>
              <a:t>I think once the cat is out of the bag, the innovation really begins. </a:t>
            </a:r>
          </a:p>
        </p:txBody>
      </p:sp>
    </p:spTree>
    <p:extLst>
      <p:ext uri="{BB962C8B-B14F-4D97-AF65-F5344CB8AC3E}">
        <p14:creationId xmlns:p14="http://schemas.microsoft.com/office/powerpoint/2010/main" val="241549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B89F-2BE7-2B41-BE99-A6AAA8B3FC71}"/>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34A2FC7A-57BA-1744-888C-6C06F16A3C9D}"/>
              </a:ext>
            </a:extLst>
          </p:cNvPr>
          <p:cNvSpPr>
            <a:spLocks noGrp="1"/>
          </p:cNvSpPr>
          <p:nvPr>
            <p:ph idx="1"/>
          </p:nvPr>
        </p:nvSpPr>
        <p:spPr/>
        <p:txBody>
          <a:bodyPr/>
          <a:lstStyle/>
          <a:p>
            <a:r>
              <a:rPr lang="en-US" dirty="0"/>
              <a:t>The biggest (and most continual) takeaway is that data is the new oil.  We’ve got to rely on it and everything must now be data backed.  Gone are the days of “gut” instincts.  </a:t>
            </a:r>
          </a:p>
        </p:txBody>
      </p:sp>
    </p:spTree>
    <p:extLst>
      <p:ext uri="{BB962C8B-B14F-4D97-AF65-F5344CB8AC3E}">
        <p14:creationId xmlns:p14="http://schemas.microsoft.com/office/powerpoint/2010/main" val="5641994"/>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1178</TotalTime>
  <Words>477</Words>
  <Application>Microsoft Macintosh PowerPoint</Application>
  <PresentationFormat>On-screen Show (4:3)</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2U</vt:lpstr>
      <vt:lpstr>DS 7363  Business Analytics</vt:lpstr>
      <vt:lpstr>UNIT 1 For Live Session: Make a Powerpoint slide for 2,3 and 4. </vt:lpstr>
      <vt:lpstr>Question 2</vt:lpstr>
      <vt:lpstr>Question 3</vt:lpstr>
      <vt:lpstr>Question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7363  Business Analytics</dc:title>
  <dc:creator>Microsoft Office User</dc:creator>
  <cp:lastModifiedBy>Goodwin, Ben</cp:lastModifiedBy>
  <cp:revision>6</cp:revision>
  <dcterms:created xsi:type="dcterms:W3CDTF">2019-08-16T07:29:10Z</dcterms:created>
  <dcterms:modified xsi:type="dcterms:W3CDTF">2022-01-11T16:48:01Z</dcterms:modified>
</cp:coreProperties>
</file>