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646"/>
  </p:normalViewPr>
  <p:slideViewPr>
    <p:cSldViewPr snapToGrid="0" snapToObjects="1">
      <p:cViewPr>
        <p:scale>
          <a:sx n="90" d="100"/>
          <a:sy n="90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DA4-B12F-DB48-AB32-F6B4BD8F6F20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21100" y="1930400"/>
            <a:ext cx="4749800" cy="2997200"/>
            <a:chOff x="3721100" y="1930400"/>
            <a:chExt cx="47498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1930400"/>
              <a:ext cx="4749800" cy="299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00513" y="3028950"/>
              <a:ext cx="3271837" cy="557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7325" y="1318181"/>
            <a:ext cx="9217024" cy="4580968"/>
            <a:chOff x="1457325" y="1318181"/>
            <a:chExt cx="9217024" cy="4580968"/>
          </a:xfrm>
        </p:grpSpPr>
        <p:sp>
          <p:nvSpPr>
            <p:cNvPr id="2" name="TextBox 1"/>
            <p:cNvSpPr txBox="1"/>
            <p:nvPr/>
          </p:nvSpPr>
          <p:spPr>
            <a:xfrm>
              <a:off x="1960562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1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687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2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449" y="1962149"/>
              <a:ext cx="4406900" cy="213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5" y="1962149"/>
              <a:ext cx="4406900" cy="393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04900"/>
            <a:ext cx="9217152" cy="46268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9875" y="123610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2 = 7 remainder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875" y="86677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 of 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9874" y="160543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3 = 5 remainder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9874" y="197477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4 = 3 remainder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9874" y="234410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5 </a:t>
            </a:r>
            <a:r>
              <a:rPr lang="en-US" dirty="0" smtClean="0"/>
              <a:t>= 3 </a:t>
            </a:r>
            <a:r>
              <a:rPr lang="en-US" smtClean="0"/>
              <a:t>remainder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874" y="271343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6 = 2 remainder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9874" y="30827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7 = 2 remainder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09874" y="345209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8 = 1 remainder 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9874" y="378869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9 = 1 remainder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9874" y="412528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10 = 1 remainder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9874" y="446187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11 </a:t>
            </a:r>
            <a:r>
              <a:rPr lang="en-US" dirty="0" smtClean="0"/>
              <a:t>= 1 </a:t>
            </a:r>
            <a:r>
              <a:rPr lang="en-US" smtClean="0"/>
              <a:t>remainder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9874" y="47984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12 = 1 remainder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9874" y="513505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13 </a:t>
            </a:r>
            <a:r>
              <a:rPr lang="en-US" dirty="0" smtClean="0"/>
              <a:t>= 1 </a:t>
            </a:r>
            <a:r>
              <a:rPr lang="en-US" smtClean="0"/>
              <a:t>remainder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9874" y="547165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14 = 1 remainder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9874" y="580824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15 </a:t>
            </a:r>
            <a:r>
              <a:rPr lang="en-US" dirty="0" smtClean="0"/>
              <a:t>= 1 </a:t>
            </a:r>
            <a:r>
              <a:rPr lang="en-US" smtClean="0"/>
              <a:t>remainder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105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7</cp:revision>
  <dcterms:created xsi:type="dcterms:W3CDTF">2018-05-03T18:58:45Z</dcterms:created>
  <dcterms:modified xsi:type="dcterms:W3CDTF">2018-05-04T18:37:42Z</dcterms:modified>
</cp:coreProperties>
</file>